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4"/>
  </p:notesMasterIdLst>
  <p:handoutMasterIdLst>
    <p:handoutMasterId r:id="rId15"/>
  </p:handoutMasterIdLst>
  <p:sldIdLst>
    <p:sldId id="326" r:id="rId5"/>
    <p:sldId id="2145707859" r:id="rId6"/>
    <p:sldId id="2145707865" r:id="rId7"/>
    <p:sldId id="395" r:id="rId8"/>
    <p:sldId id="403" r:id="rId9"/>
    <p:sldId id="406" r:id="rId10"/>
    <p:sldId id="2145707867" r:id="rId11"/>
    <p:sldId id="409" r:id="rId12"/>
    <p:sldId id="214570783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D113A9D2-9D6B-4929-AA2D-F23B5EE8CBE7}" styleName="Estilo temático 2 - Énfasis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27102A9-8310-4765-A935-A1911B00CA55}" styleName="Estilo claro 1 - Acento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055" autoAdjust="0"/>
    <p:restoredTop sz="87607" autoAdjust="0"/>
  </p:normalViewPr>
  <p:slideViewPr>
    <p:cSldViewPr snapToGrid="0" showGuides="1">
      <p:cViewPr varScale="1">
        <p:scale>
          <a:sx n="55" d="100"/>
          <a:sy n="55" d="100"/>
        </p:scale>
        <p:origin x="132" y="2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117" d="100"/>
          <a:sy n="117" d="100"/>
        </p:scale>
        <p:origin x="-3704"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91051AF-8564-9E46-A723-6ADDAEB5B0CC}" type="datetime1">
              <a:t>14/01/2025</a:t>
            </a:fld>
            <a:endParaRPr lang="es-ES"/>
          </a:p>
        </p:txBody>
      </p:sp>
      <p:sp>
        <p:nvSpPr>
          <p:cNvPr id="4" name="Marcador de pie de pá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C4FFAB8-DED9-2543-A6AD-42EE7B821849}" type="slidenum">
              <a:t>‹Nº›</a:t>
            </a:fld>
            <a:endParaRPr lang="es-ES"/>
          </a:p>
        </p:txBody>
      </p:sp>
    </p:spTree>
    <p:extLst>
      <p:ext uri="{BB962C8B-B14F-4D97-AF65-F5344CB8AC3E}">
        <p14:creationId xmlns:p14="http://schemas.microsoft.com/office/powerpoint/2010/main" val="186170742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F7B17F-52CC-154D-959B-30024AD4E05C}" type="datetime1">
              <a:t>14/01/2025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944EB3-E743-414B-A21A-64E051E5FA09}" type="slidenum">
              <a:rPr lang="en-GB" smtClean="0"/>
              <a:t>‹Nº›</a:t>
            </a:fld>
            <a:endParaRPr lang="en-GB" dirty="0"/>
          </a:p>
        </p:txBody>
      </p:sp>
    </p:spTree>
    <p:extLst>
      <p:ext uri="{BB962C8B-B14F-4D97-AF65-F5344CB8AC3E}">
        <p14:creationId xmlns:p14="http://schemas.microsoft.com/office/powerpoint/2010/main" val="1844677530"/>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commission.europa.eu/strategy-and-policy/priorities-2019-2024/european-green-deal/delivering-european-green-deal_en"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s://eit.europa.eu/" TargetMode="External"/><Relationship Id="rId13" Type="http://schemas.openxmlformats.org/officeDocument/2006/relationships/hyperlink" Target="https://ec.europa.eu/digital-single-market/en/human-capital" TargetMode="External"/><Relationship Id="rId3" Type="http://schemas.openxmlformats.org/officeDocument/2006/relationships/hyperlink" Target="https://ec.europa.eu/esf/main.jsp?catId=67&amp;langId=en&amp;newsId=9118" TargetMode="External"/><Relationship Id="rId7" Type="http://schemas.openxmlformats.org/officeDocument/2006/relationships/hyperlink" Target="https://ec.europa.eu/research/mariecurieactions/node_en" TargetMode="External"/><Relationship Id="rId12" Type="http://schemas.openxmlformats.org/officeDocument/2006/relationships/hyperlink" Target="https://ec.europa.eu/digital-single-market/digital-skills-jobs-coalition"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ec.europa.eu/info/horizon-europe-next-research-and-innovation-framework-programme_en" TargetMode="External"/><Relationship Id="rId11" Type="http://schemas.openxmlformats.org/officeDocument/2006/relationships/hyperlink" Target="https://ec.europa.eu/education/education-in-the-eu/digital-education-action-plan_en" TargetMode="External"/><Relationship Id="rId5" Type="http://schemas.openxmlformats.org/officeDocument/2006/relationships/hyperlink" Target="https://ec.europa.eu/programmes/erasmus-plus/node_en" TargetMode="External"/><Relationship Id="rId10" Type="http://schemas.openxmlformats.org/officeDocument/2006/relationships/hyperlink" Target="https://ec.europa.eu/commission/presscorner/detail/en/ip_20_1196" TargetMode="External"/><Relationship Id="rId4" Type="http://schemas.openxmlformats.org/officeDocument/2006/relationships/hyperlink" Target="https://ec.europa.eu/social/main.jsp?catId=326" TargetMode="External"/><Relationship Id="rId9" Type="http://schemas.openxmlformats.org/officeDocument/2006/relationships/hyperlink" Target="https://ec.europa.eu/commission/presscorner/detail/en/IP_20_1658"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Climate change and environmental degradation are an existential threat to Europe and the world. To overcome these challenges, the European Green Deal will transform the EU into a modern, resource-efficient and competitive economy, ensuring:</a:t>
            </a:r>
          </a:p>
          <a:p>
            <a:pPr>
              <a:buFont typeface="Arial" panose="020B0604020202020204" pitchFamily="34" charset="0"/>
              <a:buChar char="•"/>
            </a:pPr>
            <a:r>
              <a:rPr lang="en-US" dirty="0"/>
              <a:t>no net emissions of greenhouse gases by 2050</a:t>
            </a:r>
          </a:p>
          <a:p>
            <a:pPr>
              <a:buFont typeface="Arial" panose="020B0604020202020204" pitchFamily="34" charset="0"/>
              <a:buChar char="•"/>
            </a:pPr>
            <a:r>
              <a:rPr lang="en-US" dirty="0"/>
              <a:t>economic growth decoupled from resource use</a:t>
            </a:r>
          </a:p>
          <a:p>
            <a:pPr>
              <a:buFont typeface="Arial" panose="020B0604020202020204" pitchFamily="34" charset="0"/>
              <a:buChar char="•"/>
            </a:pPr>
            <a:r>
              <a:rPr lang="en-US" dirty="0"/>
              <a:t>no person and no place left behind</a:t>
            </a:r>
          </a:p>
          <a:p>
            <a:r>
              <a:rPr lang="en-US" dirty="0"/>
              <a:t>The European Green Deal is also our lifeline out of the COVID-19 pandemic. </a:t>
            </a:r>
            <a:r>
              <a:rPr lang="en-US" b="1" dirty="0"/>
              <a:t>One third of the €1.8 trillion </a:t>
            </a:r>
            <a:r>
              <a:rPr lang="en-US" dirty="0"/>
              <a:t>investments from the </a:t>
            </a:r>
            <a:r>
              <a:rPr lang="en-US" dirty="0" err="1"/>
              <a:t>NextGenerationEU</a:t>
            </a:r>
            <a:r>
              <a:rPr lang="en-US" dirty="0"/>
              <a:t> Recovery Plan, and the EU’s seven-year budget will finance the European Green Deal.</a:t>
            </a:r>
          </a:p>
          <a:p>
            <a:r>
              <a:rPr lang="en-US" dirty="0"/>
              <a:t>The European Commission has adopted a set of proposals to make the EU's climate, energy, transport and taxation </a:t>
            </a:r>
            <a:r>
              <a:rPr lang="en-US" b="1" dirty="0"/>
              <a:t>policies fit for reducing net greenhouse gas emissions by at least 55% by 2030</a:t>
            </a:r>
            <a:r>
              <a:rPr lang="en-US" dirty="0"/>
              <a:t>, compared to 1990 levels. More information on </a:t>
            </a:r>
            <a:r>
              <a:rPr lang="en-US" dirty="0">
                <a:hlinkClick r:id="rId3"/>
              </a:rPr>
              <a:t>Delivering the European Green Deal</a:t>
            </a:r>
            <a:r>
              <a:rPr lang="en-US" dirty="0"/>
              <a:t>.</a:t>
            </a:r>
          </a:p>
          <a:p>
            <a:endParaRPr lang="es-ES" dirty="0"/>
          </a:p>
        </p:txBody>
      </p:sp>
      <p:sp>
        <p:nvSpPr>
          <p:cNvPr id="4" name="Marcador de fecha 3"/>
          <p:cNvSpPr>
            <a:spLocks noGrp="1"/>
          </p:cNvSpPr>
          <p:nvPr>
            <p:ph type="dt" idx="1"/>
          </p:nvPr>
        </p:nvSpPr>
        <p:spPr/>
        <p:txBody>
          <a:bodyPr/>
          <a:lstStyle/>
          <a:p>
            <a:fld id="{FCF7B17F-52CC-154D-959B-30024AD4E05C}" type="datetime1">
              <a:rPr lang="es-ES" smtClean="0"/>
              <a:t>14/01/2025</a:t>
            </a:fld>
            <a:endParaRPr lang="en-GB" dirty="0"/>
          </a:p>
        </p:txBody>
      </p:sp>
      <p:sp>
        <p:nvSpPr>
          <p:cNvPr id="5" name="Marcador de número de diapositiva 4"/>
          <p:cNvSpPr>
            <a:spLocks noGrp="1"/>
          </p:cNvSpPr>
          <p:nvPr>
            <p:ph type="sldNum" sz="quarter" idx="5"/>
          </p:nvPr>
        </p:nvSpPr>
        <p:spPr/>
        <p:txBody>
          <a:bodyPr/>
          <a:lstStyle/>
          <a:p>
            <a:fld id="{02944EB3-E743-414B-A21A-64E051E5FA09}" type="slidenum">
              <a:rPr lang="en-GB" smtClean="0"/>
              <a:t>3</a:t>
            </a:fld>
            <a:endParaRPr lang="en-GB" dirty="0"/>
          </a:p>
        </p:txBody>
      </p:sp>
    </p:spTree>
    <p:extLst>
      <p:ext uri="{BB962C8B-B14F-4D97-AF65-F5344CB8AC3E}">
        <p14:creationId xmlns:p14="http://schemas.microsoft.com/office/powerpoint/2010/main" val="534846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https://ec.europa.eu/info/sites/info/files/summary-data-governance-data-policies_en.pdf</a:t>
            </a:r>
          </a:p>
        </p:txBody>
      </p:sp>
      <p:sp>
        <p:nvSpPr>
          <p:cNvPr id="4" name="Marcador de número de diapositiva 3"/>
          <p:cNvSpPr>
            <a:spLocks noGrp="1"/>
          </p:cNvSpPr>
          <p:nvPr>
            <p:ph type="sldNum" sz="quarter" idx="5"/>
          </p:nvPr>
        </p:nvSpPr>
        <p:spPr/>
        <p:txBody>
          <a:bodyPr/>
          <a:lstStyle/>
          <a:p>
            <a:fld id="{A8970D45-4A30-4C1C-B315-2E5191F420B1}" type="slidenum">
              <a:rPr lang="es-ES" smtClean="0"/>
              <a:t>4</a:t>
            </a:fld>
            <a:endParaRPr lang="es-ES"/>
          </a:p>
        </p:txBody>
      </p:sp>
    </p:spTree>
    <p:extLst>
      <p:ext uri="{BB962C8B-B14F-4D97-AF65-F5344CB8AC3E}">
        <p14:creationId xmlns:p14="http://schemas.microsoft.com/office/powerpoint/2010/main" val="2895427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https://ec.europa.eu/info/strategy/priorities-2019-2024/europe-fit-digital-age/digital-services-act-ensuring-safe-and-accountable-online-environment_en</a:t>
            </a:r>
          </a:p>
          <a:p>
            <a:endParaRPr lang="en-US" dirty="0"/>
          </a:p>
          <a:p>
            <a:r>
              <a:rPr lang="es-ES" dirty="0"/>
              <a:t>La Ley de Servicios Digitales mejora significativamente los mecanismos de eliminación de contenidos ilícitos y protección efectiva de los derechos fundamentales de los usuarios, incluida la libertad de expresión. Además, la Ley introduce una mayor supervisión pública de las plataformas, en particular las que llegan a más del 10% de la población de la UE.</a:t>
            </a:r>
          </a:p>
          <a:p>
            <a:r>
              <a:rPr lang="es-ES" dirty="0"/>
              <a:t>En concreto, esto implica:</a:t>
            </a:r>
          </a:p>
          <a:p>
            <a:r>
              <a:rPr lang="es-ES" b="1" dirty="0"/>
              <a:t>medidas para luchar contra los bienes, servicios o contenidos ilícitos </a:t>
            </a:r>
            <a:r>
              <a:rPr lang="es-ES" b="1" i="1" dirty="0"/>
              <a:t>online</a:t>
            </a:r>
            <a:r>
              <a:rPr lang="es-ES" dirty="0"/>
              <a:t>, tales como un mecanismo para que los usuarios denuncien este tipo de contenidos y para que las plataformas cooperen con "alertadores fiables"</a:t>
            </a:r>
          </a:p>
          <a:p>
            <a:r>
              <a:rPr lang="es-ES" b="1" dirty="0"/>
              <a:t>nuevas normas sobre trazabilidad de empresas usuarias</a:t>
            </a:r>
            <a:r>
              <a:rPr lang="es-ES" dirty="0"/>
              <a:t> en los mercados </a:t>
            </a:r>
            <a:r>
              <a:rPr lang="es-ES" i="1" dirty="0"/>
              <a:t>online</a:t>
            </a:r>
            <a:r>
              <a:rPr lang="es-ES" dirty="0"/>
              <a:t> para ayudar a identificar a los vendedores de bienes o servicios ilegales</a:t>
            </a:r>
          </a:p>
          <a:p>
            <a:r>
              <a:rPr lang="es-ES" b="1" dirty="0"/>
              <a:t>garantías eficaces para los usuarios</a:t>
            </a:r>
            <a:r>
              <a:rPr lang="es-ES" dirty="0"/>
              <a:t>, incluida la posibilidad de impugnar las decisiones de los moderadores de contenidos de las plataformas</a:t>
            </a:r>
          </a:p>
          <a:p>
            <a:r>
              <a:rPr lang="es-ES" b="1" dirty="0"/>
              <a:t>medidas de transparencia</a:t>
            </a:r>
            <a:r>
              <a:rPr lang="es-ES" dirty="0"/>
              <a:t> para las plataformas </a:t>
            </a:r>
            <a:r>
              <a:rPr lang="es-ES" i="1" dirty="0"/>
              <a:t>online</a:t>
            </a:r>
            <a:r>
              <a:rPr lang="es-ES" dirty="0"/>
              <a:t>, inclusive sobre los algoritmos utilizados para las recomendaciones</a:t>
            </a:r>
          </a:p>
          <a:p>
            <a:r>
              <a:rPr lang="es-ES" b="1" dirty="0"/>
              <a:t>obligación para las plataformas muy grandes</a:t>
            </a:r>
            <a:r>
              <a:rPr lang="es-ES" dirty="0"/>
              <a:t> de evitar abusos de sus sistemas gracias a medidas basadas en el riesgo y auditorías independientes de su gestión de riesgos</a:t>
            </a:r>
          </a:p>
          <a:p>
            <a:r>
              <a:rPr lang="es-ES" b="1" dirty="0"/>
              <a:t>acceso de los investigadores</a:t>
            </a:r>
            <a:r>
              <a:rPr lang="es-ES" dirty="0"/>
              <a:t> a los datos clave de las plataformas más grandes a fin de comprender cómo evolucionan los riesgos </a:t>
            </a:r>
            <a:r>
              <a:rPr lang="es-ES" i="1" dirty="0"/>
              <a:t>online</a:t>
            </a:r>
            <a:endParaRPr lang="es-ES" dirty="0"/>
          </a:p>
          <a:p>
            <a:r>
              <a:rPr lang="es-ES" b="1" dirty="0"/>
              <a:t>estructura de supervisión adecuada a la complejidad del ciberespacio:</a:t>
            </a:r>
            <a:r>
              <a:rPr lang="es-ES" dirty="0"/>
              <a:t> los países de la UE desempeñarán el papel principal, con el apoyo de un nuevo Consejo Europeo de Servicios Digitales; en el caso de las plataformas muy grandes, supervisión y ejecución reforzadas por parte de la Comisión.</a:t>
            </a:r>
          </a:p>
          <a:p>
            <a:endParaRPr lang="es-ES" dirty="0"/>
          </a:p>
        </p:txBody>
      </p:sp>
      <p:sp>
        <p:nvSpPr>
          <p:cNvPr id="4" name="Marcador de número de diapositiva 3"/>
          <p:cNvSpPr>
            <a:spLocks noGrp="1"/>
          </p:cNvSpPr>
          <p:nvPr>
            <p:ph type="sldNum" sz="quarter" idx="5"/>
          </p:nvPr>
        </p:nvSpPr>
        <p:spPr/>
        <p:txBody>
          <a:bodyPr/>
          <a:lstStyle/>
          <a:p>
            <a:fld id="{A8970D45-4A30-4C1C-B315-2E5191F420B1}" type="slidenum">
              <a:rPr lang="es-ES" smtClean="0"/>
              <a:t>5</a:t>
            </a:fld>
            <a:endParaRPr lang="es-ES"/>
          </a:p>
        </p:txBody>
      </p:sp>
    </p:spTree>
    <p:extLst>
      <p:ext uri="{BB962C8B-B14F-4D97-AF65-F5344CB8AC3E}">
        <p14:creationId xmlns:p14="http://schemas.microsoft.com/office/powerpoint/2010/main" val="988567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IMPLICATIONS FOR POLICIES</a:t>
            </a:r>
          </a:p>
          <a:p>
            <a:r>
              <a:rPr lang="en-US" sz="1200" b="0" i="0" u="none" strike="noStrike" kern="1200" baseline="0" dirty="0">
                <a:solidFill>
                  <a:schemeClr val="tx1"/>
                </a:solidFill>
                <a:latin typeface="+mn-lt"/>
                <a:ea typeface="+mn-ea"/>
                <a:cs typeface="+mn-cs"/>
              </a:rPr>
              <a:t>Ý </a:t>
            </a:r>
            <a:r>
              <a:rPr lang="en-US" sz="1200" b="0" i="0" u="none" strike="noStrike" kern="1200" baseline="0" dirty="0">
                <a:solidFill>
                  <a:srgbClr val="FF0000"/>
                </a:solidFill>
                <a:latin typeface="+mn-lt"/>
                <a:ea typeface="+mn-ea"/>
                <a:cs typeface="+mn-cs"/>
              </a:rPr>
              <a:t>Promote </a:t>
            </a:r>
            <a:r>
              <a:rPr lang="en-US" sz="1200" b="0" i="0" u="none" strike="noStrike" kern="1200" baseline="0" dirty="0">
                <a:solidFill>
                  <a:srgbClr val="FF0000"/>
                </a:solidFill>
                <a:highlight>
                  <a:srgbClr val="FFFF00"/>
                </a:highlight>
                <a:latin typeface="+mn-lt"/>
                <a:ea typeface="+mn-ea"/>
                <a:cs typeface="+mn-cs"/>
              </a:rPr>
              <a:t>the </a:t>
            </a:r>
            <a:r>
              <a:rPr lang="en-US" sz="1200" b="1" i="0" u="none" strike="noStrike" kern="1200" baseline="0" dirty="0">
                <a:solidFill>
                  <a:srgbClr val="FF0000"/>
                </a:solidFill>
                <a:highlight>
                  <a:srgbClr val="FFFF00"/>
                </a:highlight>
                <a:latin typeface="+mn-lt"/>
                <a:ea typeface="+mn-ea"/>
                <a:cs typeface="+mn-cs"/>
              </a:rPr>
              <a:t>access to data </a:t>
            </a:r>
            <a:r>
              <a:rPr lang="en-US" sz="1200" b="0" i="0" u="none" strike="noStrike" kern="1200" baseline="0" dirty="0">
                <a:solidFill>
                  <a:schemeClr val="tx1"/>
                </a:solidFill>
                <a:latin typeface="+mn-lt"/>
                <a:ea typeface="+mn-ea"/>
                <a:cs typeface="+mn-cs"/>
              </a:rPr>
              <a:t>for innovation in Europe while providing clarity about </a:t>
            </a:r>
            <a:r>
              <a:rPr lang="en-US" sz="1200" b="1" i="0" u="none" strike="noStrike" kern="1200" baseline="0" dirty="0">
                <a:solidFill>
                  <a:schemeClr val="tx1"/>
                </a:solidFill>
                <a:latin typeface="+mn-lt"/>
                <a:ea typeface="+mn-ea"/>
                <a:cs typeface="+mn-cs"/>
              </a:rPr>
              <a:t>principles and regulations </a:t>
            </a:r>
            <a:r>
              <a:rPr lang="en-US" sz="1200" b="0" i="0" u="none" strike="noStrike" kern="1200" baseline="0" dirty="0">
                <a:solidFill>
                  <a:schemeClr val="tx1"/>
                </a:solidFill>
                <a:latin typeface="+mn-lt"/>
                <a:ea typeface="+mn-ea"/>
                <a:cs typeface="+mn-cs"/>
              </a:rPr>
              <a:t>governing privacy and the ethical use of data.</a:t>
            </a:r>
          </a:p>
          <a:p>
            <a:endParaRPr lang="en-GB"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Ý The increase in concentration has </a:t>
            </a:r>
            <a:r>
              <a:rPr lang="en-US" sz="1200" b="0" i="0" u="none" strike="noStrike" kern="1200" baseline="0" dirty="0" err="1">
                <a:solidFill>
                  <a:schemeClr val="tx1"/>
                </a:solidFill>
                <a:latin typeface="+mn-lt"/>
                <a:ea typeface="+mn-ea"/>
                <a:cs typeface="+mn-cs"/>
              </a:rPr>
              <a:t>implica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tions</a:t>
            </a:r>
            <a:r>
              <a:rPr lang="en-US" sz="1200" b="0" i="0" u="none" strike="noStrike" kern="1200" baseline="0" dirty="0">
                <a:solidFill>
                  <a:schemeClr val="tx1"/>
                </a:solidFill>
                <a:latin typeface="+mn-lt"/>
                <a:ea typeface="+mn-ea"/>
                <a:cs typeface="+mn-cs"/>
              </a:rPr>
              <a:t> for business dynamism, </a:t>
            </a:r>
            <a:r>
              <a:rPr lang="en-US" sz="1200" b="1" i="0" u="none" strike="noStrike" kern="1200" baseline="0" dirty="0">
                <a:solidFill>
                  <a:schemeClr val="tx1"/>
                </a:solidFill>
                <a:latin typeface="+mn-lt"/>
                <a:ea typeface="+mn-ea"/>
                <a:cs typeface="+mn-cs"/>
              </a:rPr>
              <a:t>competition policy, and wealth distribution. Pro- mote competition policies ‘fit for the digital age’ and measure and assess the impact of the ‘digital economy’</a:t>
            </a:r>
            <a:r>
              <a:rPr lang="en-US" sz="1200" b="0" i="0" u="none" strike="noStrike" kern="1200" baseline="0" dirty="0">
                <a:solidFill>
                  <a:schemeClr val="tx1"/>
                </a:solidFill>
                <a:latin typeface="+mn-lt"/>
                <a:ea typeface="+mn-ea"/>
                <a:cs typeface="+mn-cs"/>
              </a:rPr>
              <a:t>.</a:t>
            </a:r>
          </a:p>
          <a:p>
            <a:endParaRPr lang="en-GB"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Ý With innovation moving at unprecedented speeds, </a:t>
            </a:r>
            <a:r>
              <a:rPr lang="en-US" sz="1200" b="1" i="0" u="none" strike="noStrike" kern="1200" baseline="0" dirty="0">
                <a:solidFill>
                  <a:schemeClr val="tx1"/>
                </a:solidFill>
                <a:latin typeface="+mn-lt"/>
                <a:ea typeface="+mn-ea"/>
                <a:cs typeface="+mn-cs"/>
              </a:rPr>
              <a:t>policymaking also needs to react faster </a:t>
            </a:r>
            <a:r>
              <a:rPr lang="en-US" sz="1200" b="0" i="0" u="none" strike="noStrike" kern="1200" baseline="0" dirty="0">
                <a:solidFill>
                  <a:schemeClr val="tx1"/>
                </a:solidFill>
                <a:latin typeface="+mn-lt"/>
                <a:ea typeface="+mn-ea"/>
                <a:cs typeface="+mn-cs"/>
              </a:rPr>
              <a:t>to the changing contexts. Also, new rules are needed to ensure digital business activities are taxed in a fair and growth- friendly way.</a:t>
            </a:r>
          </a:p>
          <a:p>
            <a:r>
              <a:rPr lang="en-US" sz="1200" b="0" i="0" u="none" strike="noStrike" kern="1200" baseline="0" dirty="0">
                <a:solidFill>
                  <a:schemeClr val="tx1"/>
                </a:solidFill>
                <a:latin typeface="+mn-lt"/>
                <a:ea typeface="+mn-ea"/>
                <a:cs typeface="+mn-cs"/>
              </a:rPr>
              <a:t>Ý</a:t>
            </a:r>
            <a:endParaRPr lang="en-GB"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Ý Create the right framework conditions for </a:t>
            </a:r>
            <a:r>
              <a:rPr lang="en-US" sz="1200" b="1" i="0" u="none" strike="noStrike" kern="1200" baseline="0" dirty="0">
                <a:solidFill>
                  <a:schemeClr val="tx1"/>
                </a:solidFill>
                <a:latin typeface="+mn-lt"/>
                <a:ea typeface="+mn-ea"/>
                <a:cs typeface="+mn-cs"/>
              </a:rPr>
              <a:t>digital firms in the EU to be able to succeed and compete globally </a:t>
            </a:r>
            <a:r>
              <a:rPr lang="en-US" sz="1200" b="0" i="0" u="none" strike="noStrike" kern="1200" baseline="0" dirty="0">
                <a:solidFill>
                  <a:schemeClr val="tx1"/>
                </a:solidFill>
                <a:latin typeface="+mn-lt"/>
                <a:ea typeface="+mn-ea"/>
                <a:cs typeface="+mn-cs"/>
              </a:rPr>
              <a:t>in the markets providing digital technologies that are underpinning </a:t>
            </a:r>
            <a:r>
              <a:rPr lang="en-US" sz="1200" b="0" i="0" u="none" strike="noStrike" kern="1200" baseline="0" dirty="0" err="1">
                <a:solidFill>
                  <a:schemeClr val="tx1"/>
                </a:solidFill>
                <a:latin typeface="+mn-lt"/>
                <a:ea typeface="+mn-ea"/>
                <a:cs typeface="+mn-cs"/>
              </a:rPr>
              <a:t>digitalisation</a:t>
            </a:r>
            <a:r>
              <a:rPr lang="en-US" sz="1200" b="0" i="0" u="none" strike="noStrike" kern="1200" baseline="0" dirty="0">
                <a:solidFill>
                  <a:schemeClr val="tx1"/>
                </a:solidFill>
                <a:latin typeface="+mn-lt"/>
                <a:ea typeface="+mn-ea"/>
                <a:cs typeface="+mn-cs"/>
              </a:rPr>
              <a:t>.</a:t>
            </a:r>
          </a:p>
          <a:p>
            <a:endParaRPr lang="en-US" sz="1200" b="0" i="0" u="none" strike="noStrike" kern="1200" baseline="0" dirty="0">
              <a:solidFill>
                <a:schemeClr val="tx1"/>
              </a:solidFill>
              <a:latin typeface="+mn-lt"/>
              <a:ea typeface="+mn-ea"/>
              <a:cs typeface="+mn-cs"/>
            </a:endParaRPr>
          </a:p>
          <a:p>
            <a:endParaRPr lang="es-ES" dirty="0"/>
          </a:p>
        </p:txBody>
      </p:sp>
      <p:sp>
        <p:nvSpPr>
          <p:cNvPr id="4" name="Marcador de número de diapositiva 3"/>
          <p:cNvSpPr>
            <a:spLocks noGrp="1"/>
          </p:cNvSpPr>
          <p:nvPr>
            <p:ph type="sldNum" sz="quarter" idx="5"/>
          </p:nvPr>
        </p:nvSpPr>
        <p:spPr/>
        <p:txBody>
          <a:bodyPr/>
          <a:lstStyle/>
          <a:p>
            <a:fld id="{A8970D45-4A30-4C1C-B315-2E5191F420B1}" type="slidenum">
              <a:rPr lang="es-ES" smtClean="0"/>
              <a:t>6</a:t>
            </a:fld>
            <a:endParaRPr lang="es-ES"/>
          </a:p>
        </p:txBody>
      </p:sp>
    </p:spTree>
    <p:extLst>
      <p:ext uri="{BB962C8B-B14F-4D97-AF65-F5344CB8AC3E}">
        <p14:creationId xmlns:p14="http://schemas.microsoft.com/office/powerpoint/2010/main" val="642059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BF08D-42B6-2EFE-161C-A47F63D3053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680FEFD-CE5A-8FA7-B1F1-13D72DF929E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E2D3B8F-E51A-1D62-41E0-87E0B078BB0B}"/>
              </a:ext>
            </a:extLst>
          </p:cNvPr>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IMPLICATIONS FOR POLICIES</a:t>
            </a:r>
          </a:p>
          <a:p>
            <a:r>
              <a:rPr lang="en-US" sz="1200" b="0" i="0" u="none" strike="noStrike" kern="1200" baseline="0" dirty="0">
                <a:solidFill>
                  <a:schemeClr val="tx1"/>
                </a:solidFill>
                <a:latin typeface="+mn-lt"/>
                <a:ea typeface="+mn-ea"/>
                <a:cs typeface="+mn-cs"/>
              </a:rPr>
              <a:t>Ý </a:t>
            </a:r>
            <a:r>
              <a:rPr lang="en-US" sz="1200" b="0" i="0" u="none" strike="noStrike" kern="1200" baseline="0" dirty="0">
                <a:solidFill>
                  <a:srgbClr val="FF0000"/>
                </a:solidFill>
                <a:latin typeface="+mn-lt"/>
                <a:ea typeface="+mn-ea"/>
                <a:cs typeface="+mn-cs"/>
              </a:rPr>
              <a:t>Promote </a:t>
            </a:r>
            <a:r>
              <a:rPr lang="en-US" sz="1200" b="0" i="0" u="none" strike="noStrike" kern="1200" baseline="0" dirty="0">
                <a:solidFill>
                  <a:srgbClr val="FF0000"/>
                </a:solidFill>
                <a:highlight>
                  <a:srgbClr val="FFFF00"/>
                </a:highlight>
                <a:latin typeface="+mn-lt"/>
                <a:ea typeface="+mn-ea"/>
                <a:cs typeface="+mn-cs"/>
              </a:rPr>
              <a:t>the </a:t>
            </a:r>
            <a:r>
              <a:rPr lang="en-US" sz="1200" b="1" i="0" u="none" strike="noStrike" kern="1200" baseline="0" dirty="0">
                <a:solidFill>
                  <a:srgbClr val="FF0000"/>
                </a:solidFill>
                <a:highlight>
                  <a:srgbClr val="FFFF00"/>
                </a:highlight>
                <a:latin typeface="+mn-lt"/>
                <a:ea typeface="+mn-ea"/>
                <a:cs typeface="+mn-cs"/>
              </a:rPr>
              <a:t>access to data </a:t>
            </a:r>
            <a:r>
              <a:rPr lang="en-US" sz="1200" b="0" i="0" u="none" strike="noStrike" kern="1200" baseline="0" dirty="0">
                <a:solidFill>
                  <a:schemeClr val="tx1"/>
                </a:solidFill>
                <a:latin typeface="+mn-lt"/>
                <a:ea typeface="+mn-ea"/>
                <a:cs typeface="+mn-cs"/>
              </a:rPr>
              <a:t>for innovation in Europe while providing clarity about </a:t>
            </a:r>
            <a:r>
              <a:rPr lang="en-US" sz="1200" b="1" i="0" u="none" strike="noStrike" kern="1200" baseline="0" dirty="0">
                <a:solidFill>
                  <a:schemeClr val="tx1"/>
                </a:solidFill>
                <a:latin typeface="+mn-lt"/>
                <a:ea typeface="+mn-ea"/>
                <a:cs typeface="+mn-cs"/>
              </a:rPr>
              <a:t>principles and regulations </a:t>
            </a:r>
            <a:r>
              <a:rPr lang="en-US" sz="1200" b="0" i="0" u="none" strike="noStrike" kern="1200" baseline="0" dirty="0">
                <a:solidFill>
                  <a:schemeClr val="tx1"/>
                </a:solidFill>
                <a:latin typeface="+mn-lt"/>
                <a:ea typeface="+mn-ea"/>
                <a:cs typeface="+mn-cs"/>
              </a:rPr>
              <a:t>governing privacy and the ethical use of data.</a:t>
            </a:r>
          </a:p>
          <a:p>
            <a:endParaRPr lang="en-GB"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Ý The increase in concentration has </a:t>
            </a:r>
            <a:r>
              <a:rPr lang="en-US" sz="1200" b="0" i="0" u="none" strike="noStrike" kern="1200" baseline="0" dirty="0" err="1">
                <a:solidFill>
                  <a:schemeClr val="tx1"/>
                </a:solidFill>
                <a:latin typeface="+mn-lt"/>
                <a:ea typeface="+mn-ea"/>
                <a:cs typeface="+mn-cs"/>
              </a:rPr>
              <a:t>implica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tions</a:t>
            </a:r>
            <a:r>
              <a:rPr lang="en-US" sz="1200" b="0" i="0" u="none" strike="noStrike" kern="1200" baseline="0" dirty="0">
                <a:solidFill>
                  <a:schemeClr val="tx1"/>
                </a:solidFill>
                <a:latin typeface="+mn-lt"/>
                <a:ea typeface="+mn-ea"/>
                <a:cs typeface="+mn-cs"/>
              </a:rPr>
              <a:t> for business dynamism, </a:t>
            </a:r>
            <a:r>
              <a:rPr lang="en-US" sz="1200" b="1" i="0" u="none" strike="noStrike" kern="1200" baseline="0" dirty="0">
                <a:solidFill>
                  <a:schemeClr val="tx1"/>
                </a:solidFill>
                <a:latin typeface="+mn-lt"/>
                <a:ea typeface="+mn-ea"/>
                <a:cs typeface="+mn-cs"/>
              </a:rPr>
              <a:t>competition policy, and wealth distribution. Pro- mote competition policies ‘fit for the digital age’ and measure and assess the impact of the ‘digital economy’</a:t>
            </a:r>
            <a:r>
              <a:rPr lang="en-US" sz="1200" b="0" i="0" u="none" strike="noStrike" kern="1200" baseline="0" dirty="0">
                <a:solidFill>
                  <a:schemeClr val="tx1"/>
                </a:solidFill>
                <a:latin typeface="+mn-lt"/>
                <a:ea typeface="+mn-ea"/>
                <a:cs typeface="+mn-cs"/>
              </a:rPr>
              <a:t>.</a:t>
            </a:r>
          </a:p>
          <a:p>
            <a:endParaRPr lang="en-GB"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Ý With innovation moving at unprecedented speeds, </a:t>
            </a:r>
            <a:r>
              <a:rPr lang="en-US" sz="1200" b="1" i="0" u="none" strike="noStrike" kern="1200" baseline="0" dirty="0">
                <a:solidFill>
                  <a:schemeClr val="tx1"/>
                </a:solidFill>
                <a:latin typeface="+mn-lt"/>
                <a:ea typeface="+mn-ea"/>
                <a:cs typeface="+mn-cs"/>
              </a:rPr>
              <a:t>policymaking also needs to react faster </a:t>
            </a:r>
            <a:r>
              <a:rPr lang="en-US" sz="1200" b="0" i="0" u="none" strike="noStrike" kern="1200" baseline="0" dirty="0">
                <a:solidFill>
                  <a:schemeClr val="tx1"/>
                </a:solidFill>
                <a:latin typeface="+mn-lt"/>
                <a:ea typeface="+mn-ea"/>
                <a:cs typeface="+mn-cs"/>
              </a:rPr>
              <a:t>to the changing contexts. Also, new rules are needed to ensure digital business activities are taxed in a fair and growth- friendly way.</a:t>
            </a:r>
          </a:p>
          <a:p>
            <a:r>
              <a:rPr lang="en-US" sz="1200" b="0" i="0" u="none" strike="noStrike" kern="1200" baseline="0" dirty="0">
                <a:solidFill>
                  <a:schemeClr val="tx1"/>
                </a:solidFill>
                <a:latin typeface="+mn-lt"/>
                <a:ea typeface="+mn-ea"/>
                <a:cs typeface="+mn-cs"/>
              </a:rPr>
              <a:t>Ý</a:t>
            </a:r>
            <a:endParaRPr lang="en-GB"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Ý Create the right framework conditions for </a:t>
            </a:r>
            <a:r>
              <a:rPr lang="en-US" sz="1200" b="1" i="0" u="none" strike="noStrike" kern="1200" baseline="0" dirty="0">
                <a:solidFill>
                  <a:schemeClr val="tx1"/>
                </a:solidFill>
                <a:latin typeface="+mn-lt"/>
                <a:ea typeface="+mn-ea"/>
                <a:cs typeface="+mn-cs"/>
              </a:rPr>
              <a:t>digital firms in the EU to be able to succeed and compete globally </a:t>
            </a:r>
            <a:r>
              <a:rPr lang="en-US" sz="1200" b="0" i="0" u="none" strike="noStrike" kern="1200" baseline="0" dirty="0">
                <a:solidFill>
                  <a:schemeClr val="tx1"/>
                </a:solidFill>
                <a:latin typeface="+mn-lt"/>
                <a:ea typeface="+mn-ea"/>
                <a:cs typeface="+mn-cs"/>
              </a:rPr>
              <a:t>in the markets providing digital technologies that are underpinning </a:t>
            </a:r>
            <a:r>
              <a:rPr lang="en-US" sz="1200" b="0" i="0" u="none" strike="noStrike" kern="1200" baseline="0" dirty="0" err="1">
                <a:solidFill>
                  <a:schemeClr val="tx1"/>
                </a:solidFill>
                <a:latin typeface="+mn-lt"/>
                <a:ea typeface="+mn-ea"/>
                <a:cs typeface="+mn-cs"/>
              </a:rPr>
              <a:t>digitalisation</a:t>
            </a:r>
            <a:r>
              <a:rPr lang="en-US" sz="1200" b="0" i="0" u="none" strike="noStrike" kern="1200" baseline="0" dirty="0">
                <a:solidFill>
                  <a:schemeClr val="tx1"/>
                </a:solidFill>
                <a:latin typeface="+mn-lt"/>
                <a:ea typeface="+mn-ea"/>
                <a:cs typeface="+mn-cs"/>
              </a:rPr>
              <a:t>.</a:t>
            </a:r>
          </a:p>
          <a:p>
            <a:endParaRPr lang="en-US" sz="1200" b="0" i="0" u="none" strike="noStrike" kern="1200" baseline="0" dirty="0">
              <a:solidFill>
                <a:schemeClr val="tx1"/>
              </a:solidFill>
              <a:latin typeface="+mn-lt"/>
              <a:ea typeface="+mn-ea"/>
              <a:cs typeface="+mn-cs"/>
            </a:endParaRPr>
          </a:p>
          <a:p>
            <a:endParaRPr lang="es-ES" dirty="0"/>
          </a:p>
        </p:txBody>
      </p:sp>
      <p:sp>
        <p:nvSpPr>
          <p:cNvPr id="4" name="Marcador de número de diapositiva 3">
            <a:extLst>
              <a:ext uri="{FF2B5EF4-FFF2-40B4-BE49-F238E27FC236}">
                <a16:creationId xmlns:a16="http://schemas.microsoft.com/office/drawing/2014/main" id="{E61F44E6-636D-FDD1-0CFD-716746FDC3D6}"/>
              </a:ext>
            </a:extLst>
          </p:cNvPr>
          <p:cNvSpPr>
            <a:spLocks noGrp="1"/>
          </p:cNvSpPr>
          <p:nvPr>
            <p:ph type="sldNum" sz="quarter" idx="5"/>
          </p:nvPr>
        </p:nvSpPr>
        <p:spPr/>
        <p:txBody>
          <a:bodyPr/>
          <a:lstStyle/>
          <a:p>
            <a:fld id="{A8970D45-4A30-4C1C-B315-2E5191F420B1}" type="slidenum">
              <a:rPr lang="es-ES" smtClean="0"/>
              <a:t>7</a:t>
            </a:fld>
            <a:endParaRPr lang="es-ES"/>
          </a:p>
        </p:txBody>
      </p:sp>
    </p:spTree>
    <p:extLst>
      <p:ext uri="{BB962C8B-B14F-4D97-AF65-F5344CB8AC3E}">
        <p14:creationId xmlns:p14="http://schemas.microsoft.com/office/powerpoint/2010/main" val="35489791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The </a:t>
            </a:r>
            <a:r>
              <a:rPr lang="en-US" dirty="0">
                <a:hlinkClick r:id="rId3"/>
              </a:rPr>
              <a:t>European Social Fund Plus</a:t>
            </a:r>
            <a:r>
              <a:rPr lang="en-US" dirty="0"/>
              <a:t> will support EU Member States to improve the quality, effectiveness and </a:t>
            </a:r>
            <a:r>
              <a:rPr lang="en-US" dirty="0" err="1"/>
              <a:t>labour</a:t>
            </a:r>
            <a:r>
              <a:rPr lang="en-US" dirty="0"/>
              <a:t> market relevance of national education and training systems to support the acquisition of key competences, including digital skills. It will also promote upskilling and reskilling opportunities for all, placing a particular emphasis on digital skills.</a:t>
            </a:r>
          </a:p>
          <a:p>
            <a:r>
              <a:rPr lang="en-US" dirty="0"/>
              <a:t>The </a:t>
            </a:r>
            <a:r>
              <a:rPr lang="en-US" dirty="0">
                <a:hlinkClick r:id="rId4"/>
              </a:rPr>
              <a:t>European Global Adjustment Fund</a:t>
            </a:r>
            <a:r>
              <a:rPr lang="en-US" dirty="0"/>
              <a:t> will support training, which will all have a digital skills component, to help laid-off workers find another job or set up their own business.</a:t>
            </a:r>
          </a:p>
          <a:p>
            <a:r>
              <a:rPr lang="en-US" dirty="0">
                <a:hlinkClick r:id="rId5"/>
              </a:rPr>
              <a:t>Erasmus+</a:t>
            </a:r>
            <a:r>
              <a:rPr lang="en-US" dirty="0"/>
              <a:t> will support digital learning from early childhood to vocational education and university education. It will also continue to support the acquisition of digital skills through cross-border experiences.</a:t>
            </a:r>
          </a:p>
          <a:p>
            <a:r>
              <a:rPr lang="en-US" dirty="0">
                <a:hlinkClick r:id="rId6"/>
              </a:rPr>
              <a:t>Horizon Europe</a:t>
            </a:r>
            <a:r>
              <a:rPr lang="en-US" dirty="0"/>
              <a:t> will finance grants for master, PhD and post-graduate research activities in all fields including digital through </a:t>
            </a:r>
            <a:r>
              <a:rPr lang="en-US" dirty="0">
                <a:hlinkClick r:id="rId7"/>
              </a:rPr>
              <a:t>Marie </a:t>
            </a:r>
            <a:r>
              <a:rPr lang="en-US" dirty="0" err="1">
                <a:hlinkClick r:id="rId7"/>
              </a:rPr>
              <a:t>Skłodowska</a:t>
            </a:r>
            <a:r>
              <a:rPr lang="en-US" dirty="0">
                <a:hlinkClick r:id="rId7"/>
              </a:rPr>
              <a:t>-Curie actions</a:t>
            </a:r>
            <a:r>
              <a:rPr lang="en-US" dirty="0"/>
              <a:t> as well as the </a:t>
            </a:r>
            <a:r>
              <a:rPr lang="en-US" dirty="0">
                <a:hlinkClick r:id="rId8"/>
              </a:rPr>
              <a:t>European Institute of Innovation &amp; Technology</a:t>
            </a:r>
            <a:r>
              <a:rPr lang="en-US" dirty="0"/>
              <a:t>.</a:t>
            </a:r>
          </a:p>
          <a:p>
            <a:r>
              <a:rPr lang="en-US" dirty="0"/>
              <a:t>The </a:t>
            </a:r>
            <a:r>
              <a:rPr lang="en-US" dirty="0">
                <a:hlinkClick r:id="rId9"/>
              </a:rPr>
              <a:t>Recovery and Resilience Facility</a:t>
            </a:r>
            <a:r>
              <a:rPr lang="en-US" dirty="0"/>
              <a:t> strongly encourages Member States to include in their plans investment greater support to the development of digital skills.</a:t>
            </a:r>
          </a:p>
          <a:p>
            <a:r>
              <a:rPr lang="en-US" b="1" dirty="0"/>
              <a:t>European Skills Agenda and the Digital Education Action Plan</a:t>
            </a:r>
          </a:p>
          <a:p>
            <a:r>
              <a:rPr lang="en-US" dirty="0"/>
              <a:t>The new </a:t>
            </a:r>
            <a:r>
              <a:rPr lang="en-US" dirty="0">
                <a:hlinkClick r:id="rId10"/>
              </a:rPr>
              <a:t>European Skills Agenda</a:t>
            </a:r>
            <a:r>
              <a:rPr lang="en-US" dirty="0"/>
              <a:t> underlines the importance of lifelong learning, lays down objectives for the skills for jobs in the digital and green transitions and it </a:t>
            </a:r>
            <a:r>
              <a:rPr lang="en-US" dirty="0" err="1"/>
              <a:t>mobilises</a:t>
            </a:r>
            <a:r>
              <a:rPr lang="en-US" dirty="0"/>
              <a:t> companies, social partners and </a:t>
            </a:r>
            <a:r>
              <a:rPr lang="en-US" dirty="0" err="1"/>
              <a:t>organisations</a:t>
            </a:r>
            <a:r>
              <a:rPr lang="en-US" dirty="0"/>
              <a:t> to take meaningful actions.</a:t>
            </a:r>
          </a:p>
          <a:p>
            <a:r>
              <a:rPr lang="en-US" dirty="0"/>
              <a:t>Making education and training fit for the digital age is the aim of the </a:t>
            </a:r>
            <a:r>
              <a:rPr lang="en-US" dirty="0">
                <a:hlinkClick r:id="rId11"/>
              </a:rPr>
              <a:t>Digital Education Action Plan</a:t>
            </a:r>
            <a:r>
              <a:rPr lang="en-US" dirty="0"/>
              <a:t> (2021-2027). It calls on Member States and stakeholders to work together to ensure a high-quality, inclusive and accessible digital education in Europe. The Action Plan has two long-term strategic priorities. The first focuses on supporting the development of a high-performing digital education ecosystem, by for example supporting Gigabit connectivity of schools and digital transformation plans at all levels of education and training. The second priority focuses on enhancing digital skills and competences, by for example developing guidelines for teachers to foster digital literacy and tackling disinformation as well as targeting advanced digital skills development through Digital Opportunity Traineeships.  </a:t>
            </a:r>
          </a:p>
          <a:p>
            <a:r>
              <a:rPr lang="en-US" dirty="0"/>
              <a:t>The </a:t>
            </a:r>
            <a:r>
              <a:rPr lang="en-US" dirty="0">
                <a:hlinkClick r:id="rId12"/>
              </a:rPr>
              <a:t>Digital Skills and Jobs Coalition</a:t>
            </a:r>
            <a:r>
              <a:rPr lang="en-US" dirty="0"/>
              <a:t> contributes fully to the objectives of both the Skills Agenda and the Digital Education Action Plan and will continue to play a vital role in </a:t>
            </a:r>
            <a:r>
              <a:rPr lang="en-US" dirty="0" err="1"/>
              <a:t>mobilising</a:t>
            </a:r>
            <a:r>
              <a:rPr lang="en-US" dirty="0"/>
              <a:t> the community and bridging the </a:t>
            </a:r>
            <a:r>
              <a:rPr lang="en-US" dirty="0">
                <a:hlinkClick r:id="rId13"/>
              </a:rPr>
              <a:t>digital skills gap</a:t>
            </a:r>
            <a:r>
              <a:rPr lang="en-US" dirty="0"/>
              <a:t> in Europe. The forthcoming Digital Skills and Jobs Platform will be a one-stop-shop for digital skills trainings and resources in Europe. It will also link the national coalitions together. </a:t>
            </a:r>
          </a:p>
          <a:p>
            <a:endParaRPr lang="es-ES" dirty="0"/>
          </a:p>
        </p:txBody>
      </p:sp>
      <p:sp>
        <p:nvSpPr>
          <p:cNvPr id="4" name="Marcador de número de diapositiva 3"/>
          <p:cNvSpPr>
            <a:spLocks noGrp="1"/>
          </p:cNvSpPr>
          <p:nvPr>
            <p:ph type="sldNum" sz="quarter" idx="5"/>
          </p:nvPr>
        </p:nvSpPr>
        <p:spPr/>
        <p:txBody>
          <a:bodyPr/>
          <a:lstStyle/>
          <a:p>
            <a:fld id="{A8970D45-4A30-4C1C-B315-2E5191F420B1}" type="slidenum">
              <a:rPr lang="es-ES" smtClean="0"/>
              <a:t>8</a:t>
            </a:fld>
            <a:endParaRPr lang="es-ES"/>
          </a:p>
        </p:txBody>
      </p:sp>
    </p:spTree>
    <p:extLst>
      <p:ext uri="{BB962C8B-B14F-4D97-AF65-F5344CB8AC3E}">
        <p14:creationId xmlns:p14="http://schemas.microsoft.com/office/powerpoint/2010/main" val="29441139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Apple UNE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F314ADD-8CCE-4CE1-93BC-8242C7F6EE6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94" y="875943"/>
            <a:ext cx="12192000" cy="4509213"/>
          </a:xfrm>
          <a:prstGeom prst="rect">
            <a:avLst/>
          </a:prstGeom>
        </p:spPr>
      </p:pic>
      <p:sp>
        <p:nvSpPr>
          <p:cNvPr id="4" name="Date Placeholder 3">
            <a:extLst>
              <a:ext uri="{FF2B5EF4-FFF2-40B4-BE49-F238E27FC236}">
                <a16:creationId xmlns:a16="http://schemas.microsoft.com/office/drawing/2014/main" id="{59A6DFED-0FBE-48D4-A5E6-0F2D5059C09B}"/>
              </a:ext>
            </a:extLst>
          </p:cNvPr>
          <p:cNvSpPr>
            <a:spLocks noGrp="1"/>
          </p:cNvSpPr>
          <p:nvPr>
            <p:ph type="dt" sz="half" idx="10"/>
          </p:nvPr>
        </p:nvSpPr>
        <p:spPr>
          <a:xfrm>
            <a:off x="514350" y="5915820"/>
            <a:ext cx="2743200" cy="365125"/>
          </a:xfrm>
          <a:prstGeom prst="rect">
            <a:avLst/>
          </a:prstGeom>
        </p:spPr>
        <p:txBody>
          <a:bodyPr lIns="0" tIns="0" rIns="0" bIns="0" anchor="t" anchorCtr="0"/>
          <a:lstStyle>
            <a:lvl1pPr>
              <a:defRPr sz="1400">
                <a:solidFill>
                  <a:schemeClr val="tx1"/>
                </a:solidFill>
              </a:defRPr>
            </a:lvl1pPr>
          </a:lstStyle>
          <a:p>
            <a:endParaRPr lang="en-GB" dirty="0"/>
          </a:p>
        </p:txBody>
      </p:sp>
      <p:pic>
        <p:nvPicPr>
          <p:cNvPr id="12" name="Picture 11">
            <a:extLst>
              <a:ext uri="{FF2B5EF4-FFF2-40B4-BE49-F238E27FC236}">
                <a16:creationId xmlns:a16="http://schemas.microsoft.com/office/drawing/2014/main" id="{6480B215-A81F-481D-8C0E-6BF46A6156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010885" y="5754757"/>
            <a:ext cx="759201" cy="746055"/>
          </a:xfrm>
          <a:prstGeom prst="rect">
            <a:avLst/>
          </a:prstGeom>
        </p:spPr>
      </p:pic>
      <p:sp>
        <p:nvSpPr>
          <p:cNvPr id="5" name="CuadroTexto 4"/>
          <p:cNvSpPr txBox="1"/>
          <p:nvPr userDrawn="1"/>
        </p:nvSpPr>
        <p:spPr>
          <a:xfrm>
            <a:off x="11307011" y="7363850"/>
            <a:ext cx="914400" cy="914400"/>
          </a:xfrm>
          <a:prstGeom prst="rect">
            <a:avLst/>
          </a:prstGeom>
          <a:noFill/>
        </p:spPr>
        <p:txBody>
          <a:bodyPr wrap="none" lIns="0" tIns="0" rIns="0" bIns="0" rtlCol="0">
            <a:noAutofit/>
          </a:bodyPr>
          <a:lstStyle/>
          <a:p>
            <a:pPr algn="l"/>
            <a:endParaRPr lang="es-ES" dirty="0" err="1"/>
          </a:p>
        </p:txBody>
      </p:sp>
      <p:sp>
        <p:nvSpPr>
          <p:cNvPr id="15" name="Title 1">
            <a:extLst>
              <a:ext uri="{FF2B5EF4-FFF2-40B4-BE49-F238E27FC236}">
                <a16:creationId xmlns:a16="http://schemas.microsoft.com/office/drawing/2014/main" id="{7883A92D-A76E-7D42-8446-28D9F04E5679}"/>
              </a:ext>
            </a:extLst>
          </p:cNvPr>
          <p:cNvSpPr>
            <a:spLocks noGrp="1"/>
          </p:cNvSpPr>
          <p:nvPr>
            <p:ph type="ctrTitle" hasCustomPrompt="1"/>
          </p:nvPr>
        </p:nvSpPr>
        <p:spPr>
          <a:xfrm>
            <a:off x="514350" y="1103313"/>
            <a:ext cx="8295821" cy="1468437"/>
          </a:xfrm>
        </p:spPr>
        <p:txBody>
          <a:bodyPr anchor="b" anchorCtr="0"/>
          <a:lstStyle>
            <a:lvl1pPr algn="l">
              <a:defRPr sz="3600" b="1" cap="all" baseline="0">
                <a:solidFill>
                  <a:schemeClr val="bg1"/>
                </a:solidFill>
              </a:defRPr>
            </a:lvl1pPr>
          </a:lstStyle>
          <a:p>
            <a:r>
              <a:rPr lang="en-US" dirty="0"/>
              <a:t>Click para </a:t>
            </a:r>
            <a:r>
              <a:rPr lang="en-US" dirty="0" err="1"/>
              <a:t>editar</a:t>
            </a:r>
            <a:r>
              <a:rPr lang="en-US" dirty="0"/>
              <a:t> el </a:t>
            </a:r>
            <a:r>
              <a:rPr lang="en-US" dirty="0" err="1"/>
              <a:t>título</a:t>
            </a:r>
            <a:br>
              <a:rPr lang="en-US" dirty="0"/>
            </a:br>
            <a:r>
              <a:rPr lang="en-US" dirty="0"/>
              <a:t>ARIAL BOLD MAYÚSCULAS</a:t>
            </a:r>
            <a:endParaRPr lang="en-GB" dirty="0"/>
          </a:p>
        </p:txBody>
      </p:sp>
      <p:sp>
        <p:nvSpPr>
          <p:cNvPr id="16" name="Subtitle 2">
            <a:extLst>
              <a:ext uri="{FF2B5EF4-FFF2-40B4-BE49-F238E27FC236}">
                <a16:creationId xmlns:a16="http://schemas.microsoft.com/office/drawing/2014/main" id="{C312ADD9-0430-074E-863B-BEA71ABA2010}"/>
              </a:ext>
            </a:extLst>
          </p:cNvPr>
          <p:cNvSpPr>
            <a:spLocks noGrp="1"/>
          </p:cNvSpPr>
          <p:nvPr>
            <p:ph type="subTitle" idx="1" hasCustomPrompt="1"/>
          </p:nvPr>
        </p:nvSpPr>
        <p:spPr>
          <a:xfrm>
            <a:off x="514350" y="3304192"/>
            <a:ext cx="8295821" cy="1655762"/>
          </a:xfrm>
        </p:spPr>
        <p:txBody>
          <a:bodyPr anchor="t" anchorCtr="0"/>
          <a:lstStyle>
            <a:lvl1pPr marL="0" indent="0" algn="l">
              <a:lnSpc>
                <a:spcPts val="2460"/>
              </a:lnSpc>
              <a:spcBef>
                <a:spcPts val="1200"/>
              </a:spcBef>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para </a:t>
            </a:r>
            <a:r>
              <a:rPr lang="en-US" dirty="0" err="1"/>
              <a:t>editar</a:t>
            </a:r>
            <a:r>
              <a:rPr lang="en-US" dirty="0"/>
              <a:t> el </a:t>
            </a:r>
            <a:r>
              <a:rPr lang="en-US" dirty="0" err="1"/>
              <a:t>subtítulo</a:t>
            </a:r>
            <a:endParaRPr lang="en-US" dirty="0"/>
          </a:p>
          <a:p>
            <a:r>
              <a:rPr lang="en-US" dirty="0"/>
              <a:t>Arial Regular</a:t>
            </a:r>
            <a:endParaRPr lang="en-GB" dirty="0"/>
          </a:p>
        </p:txBody>
      </p:sp>
      <p:cxnSp>
        <p:nvCxnSpPr>
          <p:cNvPr id="17" name="Conector recto 16">
            <a:extLst>
              <a:ext uri="{FF2B5EF4-FFF2-40B4-BE49-F238E27FC236}">
                <a16:creationId xmlns:a16="http://schemas.microsoft.com/office/drawing/2014/main" id="{F655E4A0-51EC-0E41-9E30-E103763800DD}"/>
              </a:ext>
            </a:extLst>
          </p:cNvPr>
          <p:cNvCxnSpPr/>
          <p:nvPr userDrawn="1"/>
        </p:nvCxnSpPr>
        <p:spPr>
          <a:xfrm>
            <a:off x="514350" y="2912533"/>
            <a:ext cx="414791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4086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Portadilla 2">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494FFB1-C67C-4F41-B55D-0E84F48E74E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Footer Placeholder 4">
            <a:extLst>
              <a:ext uri="{FF2B5EF4-FFF2-40B4-BE49-F238E27FC236}">
                <a16:creationId xmlns:a16="http://schemas.microsoft.com/office/drawing/2014/main" id="{93BBD97A-1CD4-44FA-84FA-934F1FF548CB}"/>
              </a:ext>
            </a:extLst>
          </p:cNvPr>
          <p:cNvSpPr>
            <a:spLocks noGrp="1"/>
          </p:cNvSpPr>
          <p:nvPr>
            <p:ph type="ftr" sz="quarter" idx="11"/>
          </p:nvPr>
        </p:nvSpPr>
        <p:spPr/>
        <p:txBody>
          <a:bodyPr/>
          <a:lstStyle>
            <a:lvl1pPr>
              <a:defRPr>
                <a:solidFill>
                  <a:schemeClr val="bg1"/>
                </a:solidFill>
              </a:defRPr>
            </a:lvl1pPr>
          </a:lstStyle>
          <a:p>
            <a:r>
              <a:rPr lang="en-GB" dirty="0"/>
              <a:t>Título de la presentación</a:t>
            </a:r>
          </a:p>
        </p:txBody>
      </p:sp>
      <p:sp>
        <p:nvSpPr>
          <p:cNvPr id="6" name="Slide Number Placeholder 5">
            <a:extLst>
              <a:ext uri="{FF2B5EF4-FFF2-40B4-BE49-F238E27FC236}">
                <a16:creationId xmlns:a16="http://schemas.microsoft.com/office/drawing/2014/main" id="{7642C075-17B3-4F6A-89D1-B6091271B389}"/>
              </a:ext>
            </a:extLst>
          </p:cNvPr>
          <p:cNvSpPr>
            <a:spLocks noGrp="1"/>
          </p:cNvSpPr>
          <p:nvPr>
            <p:ph type="sldNum" sz="quarter" idx="12"/>
          </p:nvPr>
        </p:nvSpPr>
        <p:spPr/>
        <p:txBody>
          <a:bodyPr/>
          <a:lstStyle>
            <a:lvl1pPr>
              <a:defRPr>
                <a:solidFill>
                  <a:schemeClr val="bg1"/>
                </a:solidFill>
              </a:defRPr>
            </a:lvl1pPr>
          </a:lstStyle>
          <a:p>
            <a:fld id="{F4C94289-3309-4C35-850A-56FD49B3E346}" type="slidenum">
              <a:rPr lang="en-GB" smtClean="0"/>
              <a:pPr/>
              <a:t>‹Nº›</a:t>
            </a:fld>
            <a:endParaRPr lang="en-GB" dirty="0"/>
          </a:p>
        </p:txBody>
      </p:sp>
      <p:sp>
        <p:nvSpPr>
          <p:cNvPr id="9" name="TextBox 8">
            <a:extLst>
              <a:ext uri="{FF2B5EF4-FFF2-40B4-BE49-F238E27FC236}">
                <a16:creationId xmlns:a16="http://schemas.microsoft.com/office/drawing/2014/main" id="{C104388B-09B7-42D5-B607-EFED05EEE73A}"/>
              </a:ext>
            </a:extLst>
          </p:cNvPr>
          <p:cNvSpPr txBox="1"/>
          <p:nvPr userDrawn="1"/>
        </p:nvSpPr>
        <p:spPr>
          <a:xfrm>
            <a:off x="515938" y="6282531"/>
            <a:ext cx="1799722" cy="365125"/>
          </a:xfrm>
          <a:prstGeom prst="rect">
            <a:avLst/>
          </a:prstGeom>
          <a:noFill/>
        </p:spPr>
        <p:txBody>
          <a:bodyPr wrap="square" lIns="0" tIns="0" rIns="0" bIns="0" rtlCol="0" anchor="b" anchorCtr="0">
            <a:noAutofit/>
          </a:bodyPr>
          <a:lstStyle/>
          <a:p>
            <a:r>
              <a:rPr lang="en-GB" sz="800" dirty="0">
                <a:solidFill>
                  <a:schemeClr val="bg1"/>
                </a:solidFill>
              </a:rPr>
              <a:t>© UNED</a:t>
            </a:r>
          </a:p>
        </p:txBody>
      </p:sp>
      <p:sp>
        <p:nvSpPr>
          <p:cNvPr id="11" name="Title 1">
            <a:extLst>
              <a:ext uri="{FF2B5EF4-FFF2-40B4-BE49-F238E27FC236}">
                <a16:creationId xmlns:a16="http://schemas.microsoft.com/office/drawing/2014/main" id="{761E999F-AF7B-EA46-8896-320329D2F956}"/>
              </a:ext>
            </a:extLst>
          </p:cNvPr>
          <p:cNvSpPr>
            <a:spLocks noGrp="1"/>
          </p:cNvSpPr>
          <p:nvPr>
            <p:ph type="title" hasCustomPrompt="1"/>
          </p:nvPr>
        </p:nvSpPr>
        <p:spPr>
          <a:xfrm>
            <a:off x="515938" y="1947863"/>
            <a:ext cx="8961437" cy="4334668"/>
          </a:xfrm>
        </p:spPr>
        <p:txBody>
          <a:bodyPr anchor="t" anchorCtr="0"/>
          <a:lstStyle>
            <a:lvl1pPr>
              <a:lnSpc>
                <a:spcPct val="80000"/>
              </a:lnSpc>
              <a:defRPr sz="5400" cap="none" spc="0" baseline="0">
                <a:solidFill>
                  <a:schemeClr val="bg1"/>
                </a:solidFill>
              </a:defRPr>
            </a:lvl1pPr>
          </a:lstStyle>
          <a:p>
            <a:r>
              <a:rPr lang="en-US" dirty="0"/>
              <a:t>Click para </a:t>
            </a:r>
            <a:r>
              <a:rPr lang="en-US" dirty="0" err="1"/>
              <a:t>editar</a:t>
            </a:r>
            <a:r>
              <a:rPr lang="en-US" dirty="0"/>
              <a:t> el </a:t>
            </a:r>
            <a:r>
              <a:rPr lang="en-US" dirty="0" err="1"/>
              <a:t>título</a:t>
            </a:r>
            <a:r>
              <a:rPr lang="en-US" dirty="0"/>
              <a:t> de la </a:t>
            </a:r>
            <a:r>
              <a:rPr lang="en-US" dirty="0" err="1"/>
              <a:t>portadilla</a:t>
            </a:r>
            <a:endParaRPr lang="en-GB" dirty="0"/>
          </a:p>
        </p:txBody>
      </p:sp>
      <p:pic>
        <p:nvPicPr>
          <p:cNvPr id="13" name="Picture 9">
            <a:extLst>
              <a:ext uri="{FF2B5EF4-FFF2-40B4-BE49-F238E27FC236}">
                <a16:creationId xmlns:a16="http://schemas.microsoft.com/office/drawing/2014/main" id="{138FA6B0-E9E7-4541-9385-ED56FA604B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805631" y="1949709"/>
            <a:ext cx="763374" cy="756707"/>
          </a:xfrm>
          <a:prstGeom prst="rect">
            <a:avLst/>
          </a:prstGeom>
        </p:spPr>
      </p:pic>
    </p:spTree>
    <p:extLst>
      <p:ext uri="{BB962C8B-B14F-4D97-AF65-F5344CB8AC3E}">
        <p14:creationId xmlns:p14="http://schemas.microsoft.com/office/powerpoint/2010/main" val="1265934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Portadilla con foto propia">
    <p:bg>
      <p:bgPr>
        <a:solidFill>
          <a:schemeClr val="bg2"/>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93BBD97A-1CD4-44FA-84FA-934F1FF548CB}"/>
              </a:ext>
            </a:extLst>
          </p:cNvPr>
          <p:cNvSpPr>
            <a:spLocks noGrp="1"/>
          </p:cNvSpPr>
          <p:nvPr>
            <p:ph type="ftr" sz="quarter" idx="11"/>
          </p:nvPr>
        </p:nvSpPr>
        <p:spPr/>
        <p:txBody>
          <a:bodyPr/>
          <a:lstStyle>
            <a:lvl1pPr>
              <a:defRPr>
                <a:solidFill>
                  <a:schemeClr val="bg1"/>
                </a:solidFill>
              </a:defRPr>
            </a:lvl1pPr>
          </a:lstStyle>
          <a:p>
            <a:r>
              <a:rPr lang="en-GB" dirty="0"/>
              <a:t>Título de la presentación</a:t>
            </a:r>
          </a:p>
        </p:txBody>
      </p:sp>
      <p:sp>
        <p:nvSpPr>
          <p:cNvPr id="6" name="Slide Number Placeholder 5">
            <a:extLst>
              <a:ext uri="{FF2B5EF4-FFF2-40B4-BE49-F238E27FC236}">
                <a16:creationId xmlns:a16="http://schemas.microsoft.com/office/drawing/2014/main" id="{7642C075-17B3-4F6A-89D1-B6091271B389}"/>
              </a:ext>
            </a:extLst>
          </p:cNvPr>
          <p:cNvSpPr>
            <a:spLocks noGrp="1"/>
          </p:cNvSpPr>
          <p:nvPr>
            <p:ph type="sldNum" sz="quarter" idx="12"/>
          </p:nvPr>
        </p:nvSpPr>
        <p:spPr/>
        <p:txBody>
          <a:bodyPr/>
          <a:lstStyle>
            <a:lvl1pPr>
              <a:defRPr>
                <a:solidFill>
                  <a:schemeClr val="bg1"/>
                </a:solidFill>
              </a:defRPr>
            </a:lvl1pPr>
          </a:lstStyle>
          <a:p>
            <a:fld id="{F4C94289-3309-4C35-850A-56FD49B3E346}" type="slidenum">
              <a:rPr lang="en-GB" smtClean="0"/>
              <a:pPr/>
              <a:t>‹Nº›</a:t>
            </a:fld>
            <a:endParaRPr lang="en-GB" dirty="0"/>
          </a:p>
        </p:txBody>
      </p:sp>
      <p:sp>
        <p:nvSpPr>
          <p:cNvPr id="9" name="TextBox 8">
            <a:extLst>
              <a:ext uri="{FF2B5EF4-FFF2-40B4-BE49-F238E27FC236}">
                <a16:creationId xmlns:a16="http://schemas.microsoft.com/office/drawing/2014/main" id="{C104388B-09B7-42D5-B607-EFED05EEE73A}"/>
              </a:ext>
            </a:extLst>
          </p:cNvPr>
          <p:cNvSpPr txBox="1"/>
          <p:nvPr userDrawn="1"/>
        </p:nvSpPr>
        <p:spPr>
          <a:xfrm>
            <a:off x="515938" y="6282531"/>
            <a:ext cx="1799722" cy="365125"/>
          </a:xfrm>
          <a:prstGeom prst="rect">
            <a:avLst/>
          </a:prstGeom>
          <a:noFill/>
        </p:spPr>
        <p:txBody>
          <a:bodyPr wrap="square" lIns="0" tIns="0" rIns="0" bIns="0" rtlCol="0" anchor="b" anchorCtr="0">
            <a:noAutofit/>
          </a:bodyPr>
          <a:lstStyle/>
          <a:p>
            <a:r>
              <a:rPr lang="en-GB" sz="800" dirty="0">
                <a:solidFill>
                  <a:schemeClr val="bg1"/>
                </a:solidFill>
              </a:rPr>
              <a:t>© UNED</a:t>
            </a:r>
          </a:p>
        </p:txBody>
      </p:sp>
      <p:sp>
        <p:nvSpPr>
          <p:cNvPr id="7" name="Title 1">
            <a:extLst>
              <a:ext uri="{FF2B5EF4-FFF2-40B4-BE49-F238E27FC236}">
                <a16:creationId xmlns:a16="http://schemas.microsoft.com/office/drawing/2014/main" id="{58C0A6F5-10C7-7C4B-B84E-35E92B1754A9}"/>
              </a:ext>
            </a:extLst>
          </p:cNvPr>
          <p:cNvSpPr>
            <a:spLocks noGrp="1"/>
          </p:cNvSpPr>
          <p:nvPr>
            <p:ph type="title" hasCustomPrompt="1"/>
          </p:nvPr>
        </p:nvSpPr>
        <p:spPr>
          <a:xfrm>
            <a:off x="515938" y="1947863"/>
            <a:ext cx="8961437" cy="2321920"/>
          </a:xfrm>
        </p:spPr>
        <p:txBody>
          <a:bodyPr anchor="t" anchorCtr="0"/>
          <a:lstStyle>
            <a:lvl1pPr>
              <a:lnSpc>
                <a:spcPct val="80000"/>
              </a:lnSpc>
              <a:defRPr sz="5400" cap="none" spc="0" baseline="0">
                <a:solidFill>
                  <a:schemeClr val="bg1"/>
                </a:solidFill>
              </a:defRPr>
            </a:lvl1pPr>
          </a:lstStyle>
          <a:p>
            <a:r>
              <a:rPr lang="en-US" dirty="0"/>
              <a:t>Click para </a:t>
            </a:r>
            <a:r>
              <a:rPr lang="en-US" dirty="0" err="1"/>
              <a:t>editar</a:t>
            </a:r>
            <a:r>
              <a:rPr lang="en-US" dirty="0"/>
              <a:t> el </a:t>
            </a:r>
            <a:r>
              <a:rPr lang="en-US" dirty="0" err="1"/>
              <a:t>título</a:t>
            </a:r>
            <a:r>
              <a:rPr lang="en-US" dirty="0"/>
              <a:t> de la </a:t>
            </a:r>
            <a:r>
              <a:rPr lang="en-US" dirty="0" err="1"/>
              <a:t>portadilla</a:t>
            </a:r>
            <a:endParaRPr lang="en-GB" dirty="0"/>
          </a:p>
        </p:txBody>
      </p:sp>
      <p:pic>
        <p:nvPicPr>
          <p:cNvPr id="8" name="Picture 9">
            <a:extLst>
              <a:ext uri="{FF2B5EF4-FFF2-40B4-BE49-F238E27FC236}">
                <a16:creationId xmlns:a16="http://schemas.microsoft.com/office/drawing/2014/main" id="{DD870AFB-F312-CC43-95A4-9C0AE4E027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05631" y="1949709"/>
            <a:ext cx="763374" cy="756707"/>
          </a:xfrm>
          <a:prstGeom prst="rect">
            <a:avLst/>
          </a:prstGeom>
        </p:spPr>
      </p:pic>
    </p:spTree>
    <p:extLst>
      <p:ext uri="{BB962C8B-B14F-4D97-AF65-F5344CB8AC3E}">
        <p14:creationId xmlns:p14="http://schemas.microsoft.com/office/powerpoint/2010/main" val="33391803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ita 1">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494FFB1-C67C-4F41-B55D-0E84F48E74E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Footer Placeholder 4">
            <a:extLst>
              <a:ext uri="{FF2B5EF4-FFF2-40B4-BE49-F238E27FC236}">
                <a16:creationId xmlns:a16="http://schemas.microsoft.com/office/drawing/2014/main" id="{93BBD97A-1CD4-44FA-84FA-934F1FF548CB}"/>
              </a:ext>
            </a:extLst>
          </p:cNvPr>
          <p:cNvSpPr>
            <a:spLocks noGrp="1"/>
          </p:cNvSpPr>
          <p:nvPr>
            <p:ph type="ftr" sz="quarter" idx="11"/>
          </p:nvPr>
        </p:nvSpPr>
        <p:spPr/>
        <p:txBody>
          <a:bodyPr/>
          <a:lstStyle>
            <a:lvl1pPr>
              <a:defRPr>
                <a:solidFill>
                  <a:schemeClr val="bg1"/>
                </a:solidFill>
              </a:defRPr>
            </a:lvl1pPr>
          </a:lstStyle>
          <a:p>
            <a:r>
              <a:rPr lang="en-GB" dirty="0"/>
              <a:t>Título de la presentación</a:t>
            </a:r>
          </a:p>
        </p:txBody>
      </p:sp>
      <p:sp>
        <p:nvSpPr>
          <p:cNvPr id="6" name="Slide Number Placeholder 5">
            <a:extLst>
              <a:ext uri="{FF2B5EF4-FFF2-40B4-BE49-F238E27FC236}">
                <a16:creationId xmlns:a16="http://schemas.microsoft.com/office/drawing/2014/main" id="{7642C075-17B3-4F6A-89D1-B6091271B389}"/>
              </a:ext>
            </a:extLst>
          </p:cNvPr>
          <p:cNvSpPr>
            <a:spLocks noGrp="1"/>
          </p:cNvSpPr>
          <p:nvPr>
            <p:ph type="sldNum" sz="quarter" idx="12"/>
          </p:nvPr>
        </p:nvSpPr>
        <p:spPr/>
        <p:txBody>
          <a:bodyPr/>
          <a:lstStyle>
            <a:lvl1pPr>
              <a:defRPr>
                <a:solidFill>
                  <a:schemeClr val="bg1"/>
                </a:solidFill>
              </a:defRPr>
            </a:lvl1pPr>
          </a:lstStyle>
          <a:p>
            <a:fld id="{F4C94289-3309-4C35-850A-56FD49B3E346}" type="slidenum">
              <a:rPr lang="en-GB" smtClean="0"/>
              <a:pPr/>
              <a:t>‹Nº›</a:t>
            </a:fld>
            <a:endParaRPr lang="en-GB" dirty="0"/>
          </a:p>
        </p:txBody>
      </p:sp>
      <p:sp>
        <p:nvSpPr>
          <p:cNvPr id="9" name="TextBox 8">
            <a:extLst>
              <a:ext uri="{FF2B5EF4-FFF2-40B4-BE49-F238E27FC236}">
                <a16:creationId xmlns:a16="http://schemas.microsoft.com/office/drawing/2014/main" id="{C104388B-09B7-42D5-B607-EFED05EEE73A}"/>
              </a:ext>
            </a:extLst>
          </p:cNvPr>
          <p:cNvSpPr txBox="1"/>
          <p:nvPr userDrawn="1"/>
        </p:nvSpPr>
        <p:spPr>
          <a:xfrm>
            <a:off x="515938" y="6282531"/>
            <a:ext cx="1799722" cy="365125"/>
          </a:xfrm>
          <a:prstGeom prst="rect">
            <a:avLst/>
          </a:prstGeom>
          <a:noFill/>
        </p:spPr>
        <p:txBody>
          <a:bodyPr wrap="square" lIns="0" tIns="0" rIns="0" bIns="0" rtlCol="0" anchor="b" anchorCtr="0">
            <a:noAutofit/>
          </a:bodyPr>
          <a:lstStyle/>
          <a:p>
            <a:r>
              <a:rPr lang="en-GB" sz="800" dirty="0">
                <a:solidFill>
                  <a:schemeClr val="bg1"/>
                </a:solidFill>
              </a:rPr>
              <a:t>© UNED</a:t>
            </a:r>
          </a:p>
        </p:txBody>
      </p:sp>
      <p:sp>
        <p:nvSpPr>
          <p:cNvPr id="7" name="Title 1">
            <a:extLst>
              <a:ext uri="{FF2B5EF4-FFF2-40B4-BE49-F238E27FC236}">
                <a16:creationId xmlns:a16="http://schemas.microsoft.com/office/drawing/2014/main" id="{DCB25CC2-7D2E-A64D-BE6A-413C5CE97218}"/>
              </a:ext>
            </a:extLst>
          </p:cNvPr>
          <p:cNvSpPr>
            <a:spLocks noGrp="1"/>
          </p:cNvSpPr>
          <p:nvPr>
            <p:ph type="title" hasCustomPrompt="1"/>
          </p:nvPr>
        </p:nvSpPr>
        <p:spPr>
          <a:xfrm>
            <a:off x="515938" y="1947863"/>
            <a:ext cx="8961437" cy="4334668"/>
          </a:xfrm>
        </p:spPr>
        <p:txBody>
          <a:bodyPr anchor="t" anchorCtr="0"/>
          <a:lstStyle>
            <a:lvl1pPr>
              <a:lnSpc>
                <a:spcPct val="80000"/>
              </a:lnSpc>
              <a:defRPr sz="3200" cap="none" spc="0" baseline="0">
                <a:solidFill>
                  <a:schemeClr val="bg1"/>
                </a:solidFill>
              </a:defRPr>
            </a:lvl1pPr>
          </a:lstStyle>
          <a:p>
            <a:r>
              <a:rPr lang="en-US" dirty="0"/>
              <a:t>Click para </a:t>
            </a:r>
            <a:r>
              <a:rPr lang="en-US" dirty="0" err="1"/>
              <a:t>editar</a:t>
            </a:r>
            <a:r>
              <a:rPr lang="en-US" dirty="0"/>
              <a:t> el </a:t>
            </a:r>
            <a:r>
              <a:rPr lang="en-US" dirty="0" err="1"/>
              <a:t>título</a:t>
            </a:r>
            <a:r>
              <a:rPr lang="en-US" dirty="0"/>
              <a:t> de la </a:t>
            </a:r>
            <a:r>
              <a:rPr lang="en-US" dirty="0" err="1"/>
              <a:t>portadilla</a:t>
            </a:r>
            <a:endParaRPr lang="en-GB" dirty="0"/>
          </a:p>
        </p:txBody>
      </p:sp>
    </p:spTree>
    <p:extLst>
      <p:ext uri="{BB962C8B-B14F-4D97-AF65-F5344CB8AC3E}">
        <p14:creationId xmlns:p14="http://schemas.microsoft.com/office/powerpoint/2010/main" val="28411001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ita 2">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C4FF7B4-0A64-41E7-A6EC-116C9A58B8AA}"/>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Footer Placeholder 4">
            <a:extLst>
              <a:ext uri="{FF2B5EF4-FFF2-40B4-BE49-F238E27FC236}">
                <a16:creationId xmlns:a16="http://schemas.microsoft.com/office/drawing/2014/main" id="{93BBD97A-1CD4-44FA-84FA-934F1FF548CB}"/>
              </a:ext>
            </a:extLst>
          </p:cNvPr>
          <p:cNvSpPr>
            <a:spLocks noGrp="1"/>
          </p:cNvSpPr>
          <p:nvPr>
            <p:ph type="ftr" sz="quarter" idx="11"/>
          </p:nvPr>
        </p:nvSpPr>
        <p:spPr/>
        <p:txBody>
          <a:bodyPr/>
          <a:lstStyle>
            <a:lvl1pPr>
              <a:defRPr>
                <a:solidFill>
                  <a:schemeClr val="bg1"/>
                </a:solidFill>
              </a:defRPr>
            </a:lvl1pPr>
          </a:lstStyle>
          <a:p>
            <a:r>
              <a:rPr lang="en-GB" dirty="0"/>
              <a:t>Título de la presentación</a:t>
            </a:r>
          </a:p>
        </p:txBody>
      </p:sp>
      <p:sp>
        <p:nvSpPr>
          <p:cNvPr id="6" name="Slide Number Placeholder 5">
            <a:extLst>
              <a:ext uri="{FF2B5EF4-FFF2-40B4-BE49-F238E27FC236}">
                <a16:creationId xmlns:a16="http://schemas.microsoft.com/office/drawing/2014/main" id="{7642C075-17B3-4F6A-89D1-B6091271B389}"/>
              </a:ext>
            </a:extLst>
          </p:cNvPr>
          <p:cNvSpPr>
            <a:spLocks noGrp="1"/>
          </p:cNvSpPr>
          <p:nvPr>
            <p:ph type="sldNum" sz="quarter" idx="12"/>
          </p:nvPr>
        </p:nvSpPr>
        <p:spPr/>
        <p:txBody>
          <a:bodyPr/>
          <a:lstStyle>
            <a:lvl1pPr>
              <a:defRPr>
                <a:solidFill>
                  <a:schemeClr val="bg1"/>
                </a:solidFill>
              </a:defRPr>
            </a:lvl1pPr>
          </a:lstStyle>
          <a:p>
            <a:fld id="{F4C94289-3309-4C35-850A-56FD49B3E346}" type="slidenum">
              <a:rPr lang="en-GB" smtClean="0"/>
              <a:pPr/>
              <a:t>‹Nº›</a:t>
            </a:fld>
            <a:endParaRPr lang="en-GB" dirty="0"/>
          </a:p>
        </p:txBody>
      </p:sp>
      <p:sp>
        <p:nvSpPr>
          <p:cNvPr id="9" name="TextBox 8">
            <a:extLst>
              <a:ext uri="{FF2B5EF4-FFF2-40B4-BE49-F238E27FC236}">
                <a16:creationId xmlns:a16="http://schemas.microsoft.com/office/drawing/2014/main" id="{C104388B-09B7-42D5-B607-EFED05EEE73A}"/>
              </a:ext>
            </a:extLst>
          </p:cNvPr>
          <p:cNvSpPr txBox="1"/>
          <p:nvPr userDrawn="1"/>
        </p:nvSpPr>
        <p:spPr>
          <a:xfrm>
            <a:off x="515938" y="6282531"/>
            <a:ext cx="1799722" cy="365125"/>
          </a:xfrm>
          <a:prstGeom prst="rect">
            <a:avLst/>
          </a:prstGeom>
          <a:noFill/>
        </p:spPr>
        <p:txBody>
          <a:bodyPr wrap="square" lIns="0" tIns="0" rIns="0" bIns="0" rtlCol="0" anchor="b" anchorCtr="0">
            <a:noAutofit/>
          </a:bodyPr>
          <a:lstStyle/>
          <a:p>
            <a:r>
              <a:rPr lang="en-GB" sz="800" dirty="0">
                <a:solidFill>
                  <a:schemeClr val="bg1"/>
                </a:solidFill>
              </a:rPr>
              <a:t>© UNED</a:t>
            </a:r>
          </a:p>
        </p:txBody>
      </p:sp>
      <p:sp>
        <p:nvSpPr>
          <p:cNvPr id="7" name="Title 1">
            <a:extLst>
              <a:ext uri="{FF2B5EF4-FFF2-40B4-BE49-F238E27FC236}">
                <a16:creationId xmlns:a16="http://schemas.microsoft.com/office/drawing/2014/main" id="{68248605-F88F-914A-8514-DAC4C272C29C}"/>
              </a:ext>
            </a:extLst>
          </p:cNvPr>
          <p:cNvSpPr>
            <a:spLocks noGrp="1"/>
          </p:cNvSpPr>
          <p:nvPr>
            <p:ph type="title" hasCustomPrompt="1"/>
          </p:nvPr>
        </p:nvSpPr>
        <p:spPr>
          <a:xfrm>
            <a:off x="515938" y="1947863"/>
            <a:ext cx="8961437" cy="4334668"/>
          </a:xfrm>
        </p:spPr>
        <p:txBody>
          <a:bodyPr anchor="t" anchorCtr="0"/>
          <a:lstStyle>
            <a:lvl1pPr>
              <a:lnSpc>
                <a:spcPct val="80000"/>
              </a:lnSpc>
              <a:defRPr sz="3200" cap="none" spc="0" baseline="0">
                <a:solidFill>
                  <a:schemeClr val="bg1"/>
                </a:solidFill>
              </a:defRPr>
            </a:lvl1pPr>
          </a:lstStyle>
          <a:p>
            <a:r>
              <a:rPr lang="en-US" dirty="0"/>
              <a:t>Click para </a:t>
            </a:r>
            <a:r>
              <a:rPr lang="en-US" dirty="0" err="1"/>
              <a:t>editar</a:t>
            </a:r>
            <a:r>
              <a:rPr lang="en-US" dirty="0"/>
              <a:t> el </a:t>
            </a:r>
            <a:r>
              <a:rPr lang="en-US" dirty="0" err="1"/>
              <a:t>título</a:t>
            </a:r>
            <a:r>
              <a:rPr lang="en-US" dirty="0"/>
              <a:t> de la </a:t>
            </a:r>
            <a:r>
              <a:rPr lang="en-US" dirty="0" err="1"/>
              <a:t>portadilla</a:t>
            </a:r>
            <a:endParaRPr lang="en-GB" dirty="0"/>
          </a:p>
        </p:txBody>
      </p:sp>
    </p:spTree>
    <p:extLst>
      <p:ext uri="{BB962C8B-B14F-4D97-AF65-F5344CB8AC3E}">
        <p14:creationId xmlns:p14="http://schemas.microsoft.com/office/powerpoint/2010/main" val="13546020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Solo títu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45997-8885-42D4-A681-00BEFFA971DE}"/>
              </a:ext>
            </a:extLst>
          </p:cNvPr>
          <p:cNvSpPr>
            <a:spLocks noGrp="1"/>
          </p:cNvSpPr>
          <p:nvPr>
            <p:ph type="title" hasCustomPrompt="1"/>
          </p:nvPr>
        </p:nvSpPr>
        <p:spPr/>
        <p:txBody>
          <a:bodyPr/>
          <a:lstStyle>
            <a:lvl1pPr>
              <a:defRPr/>
            </a:lvl1pPr>
          </a:lstStyle>
          <a:p>
            <a:r>
              <a:rPr lang="en-US" dirty="0"/>
              <a:t>Click para </a:t>
            </a:r>
            <a:r>
              <a:rPr lang="en-US" dirty="0" err="1"/>
              <a:t>editar</a:t>
            </a:r>
            <a:r>
              <a:rPr lang="en-US" dirty="0"/>
              <a:t> </a:t>
            </a:r>
            <a:r>
              <a:rPr lang="en-US" dirty="0" err="1"/>
              <a:t>título</a:t>
            </a:r>
            <a:endParaRPr lang="en-GB" dirty="0"/>
          </a:p>
        </p:txBody>
      </p:sp>
      <p:sp>
        <p:nvSpPr>
          <p:cNvPr id="4" name="Footer Placeholder 3">
            <a:extLst>
              <a:ext uri="{FF2B5EF4-FFF2-40B4-BE49-F238E27FC236}">
                <a16:creationId xmlns:a16="http://schemas.microsoft.com/office/drawing/2014/main" id="{9108513E-D1D6-4909-A6A1-E798C38409CA}"/>
              </a:ext>
            </a:extLst>
          </p:cNvPr>
          <p:cNvSpPr>
            <a:spLocks noGrp="1"/>
          </p:cNvSpPr>
          <p:nvPr>
            <p:ph type="ftr" sz="quarter" idx="11"/>
          </p:nvPr>
        </p:nvSpPr>
        <p:spPr/>
        <p:txBody>
          <a:bodyPr/>
          <a:lstStyle/>
          <a:p>
            <a:r>
              <a:rPr lang="en-GB" dirty="0"/>
              <a:t>Título de la presentación</a:t>
            </a:r>
          </a:p>
        </p:txBody>
      </p:sp>
      <p:sp>
        <p:nvSpPr>
          <p:cNvPr id="5" name="Slide Number Placeholder 4">
            <a:extLst>
              <a:ext uri="{FF2B5EF4-FFF2-40B4-BE49-F238E27FC236}">
                <a16:creationId xmlns:a16="http://schemas.microsoft.com/office/drawing/2014/main" id="{9881A9FA-9619-43AB-B085-D7F021094F68}"/>
              </a:ext>
            </a:extLst>
          </p:cNvPr>
          <p:cNvSpPr>
            <a:spLocks noGrp="1"/>
          </p:cNvSpPr>
          <p:nvPr>
            <p:ph type="sldNum" sz="quarter" idx="12"/>
          </p:nvPr>
        </p:nvSpPr>
        <p:spPr/>
        <p:txBody>
          <a:bodyPr/>
          <a:lstStyle/>
          <a:p>
            <a:fld id="{F4C94289-3309-4C35-850A-56FD49B3E346}" type="slidenum">
              <a:rPr lang="en-GB" smtClean="0"/>
              <a:t>‹Nº›</a:t>
            </a:fld>
            <a:endParaRPr lang="en-GB" dirty="0"/>
          </a:p>
        </p:txBody>
      </p:sp>
    </p:spTree>
    <p:extLst>
      <p:ext uri="{BB962C8B-B14F-4D97-AF65-F5344CB8AC3E}">
        <p14:creationId xmlns:p14="http://schemas.microsoft.com/office/powerpoint/2010/main" val="16365895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9E2566DF-8A7B-474D-A0F4-205CFA3DC5A8}"/>
              </a:ext>
            </a:extLst>
          </p:cNvPr>
          <p:cNvSpPr>
            <a:spLocks noGrp="1"/>
          </p:cNvSpPr>
          <p:nvPr>
            <p:ph type="ftr" sz="quarter" idx="11"/>
          </p:nvPr>
        </p:nvSpPr>
        <p:spPr/>
        <p:txBody>
          <a:bodyPr/>
          <a:lstStyle/>
          <a:p>
            <a:r>
              <a:rPr lang="en-GB" dirty="0"/>
              <a:t>Título de la presentación</a:t>
            </a:r>
          </a:p>
        </p:txBody>
      </p:sp>
      <p:sp>
        <p:nvSpPr>
          <p:cNvPr id="4" name="Slide Number Placeholder 3">
            <a:extLst>
              <a:ext uri="{FF2B5EF4-FFF2-40B4-BE49-F238E27FC236}">
                <a16:creationId xmlns:a16="http://schemas.microsoft.com/office/drawing/2014/main" id="{10D12603-15D9-4377-BA98-9268CA8548FA}"/>
              </a:ext>
            </a:extLst>
          </p:cNvPr>
          <p:cNvSpPr>
            <a:spLocks noGrp="1"/>
          </p:cNvSpPr>
          <p:nvPr>
            <p:ph type="sldNum" sz="quarter" idx="12"/>
          </p:nvPr>
        </p:nvSpPr>
        <p:spPr/>
        <p:txBody>
          <a:bodyPr/>
          <a:lstStyle/>
          <a:p>
            <a:fld id="{F4C94289-3309-4C35-850A-56FD49B3E346}" type="slidenum">
              <a:rPr lang="en-GB" smtClean="0"/>
              <a:t>‹Nº›</a:t>
            </a:fld>
            <a:endParaRPr lang="en-GB" dirty="0"/>
          </a:p>
        </p:txBody>
      </p:sp>
      <p:sp>
        <p:nvSpPr>
          <p:cNvPr id="5" name="TextBox 4">
            <a:extLst>
              <a:ext uri="{FF2B5EF4-FFF2-40B4-BE49-F238E27FC236}">
                <a16:creationId xmlns:a16="http://schemas.microsoft.com/office/drawing/2014/main" id="{EEC8EE6D-3E29-41D5-BCF4-F699C8F035C9}"/>
              </a:ext>
            </a:extLst>
          </p:cNvPr>
          <p:cNvSpPr txBox="1"/>
          <p:nvPr userDrawn="1"/>
        </p:nvSpPr>
        <p:spPr>
          <a:xfrm>
            <a:off x="515938" y="6282531"/>
            <a:ext cx="1799722" cy="365125"/>
          </a:xfrm>
          <a:prstGeom prst="rect">
            <a:avLst/>
          </a:prstGeom>
          <a:noFill/>
        </p:spPr>
        <p:txBody>
          <a:bodyPr wrap="square" lIns="0" tIns="0" rIns="0" bIns="0" rtlCol="0" anchor="b" anchorCtr="0">
            <a:noAutofit/>
          </a:bodyPr>
          <a:lstStyle/>
          <a:p>
            <a:r>
              <a:rPr lang="en-GB" sz="800" dirty="0"/>
              <a:t>© UNED</a:t>
            </a:r>
          </a:p>
        </p:txBody>
      </p:sp>
    </p:spTree>
    <p:extLst>
      <p:ext uri="{BB962C8B-B14F-4D97-AF65-F5344CB8AC3E}">
        <p14:creationId xmlns:p14="http://schemas.microsoft.com/office/powerpoint/2010/main" val="22023055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blank" preserve="1">
  <p:cSld name="Cier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29C4C7D9-F8D8-B340-B4F8-C76CC3DA62EE}"/>
              </a:ext>
            </a:extLst>
          </p:cNvPr>
          <p:cNvPicPr>
            <a:picLocks noChangeAspect="1"/>
          </p:cNvPicPr>
          <p:nvPr userDrawn="1"/>
        </p:nvPicPr>
        <p:blipFill>
          <a:blip r:embed="rId3"/>
          <a:stretch>
            <a:fillRect/>
          </a:stretch>
        </p:blipFill>
        <p:spPr>
          <a:xfrm>
            <a:off x="7876214" y="2722674"/>
            <a:ext cx="3532521" cy="1338312"/>
          </a:xfrm>
          <a:prstGeom prst="rect">
            <a:avLst/>
          </a:prstGeom>
        </p:spPr>
      </p:pic>
      <p:grpSp>
        <p:nvGrpSpPr>
          <p:cNvPr id="9" name="Grupo 8">
            <a:extLst>
              <a:ext uri="{FF2B5EF4-FFF2-40B4-BE49-F238E27FC236}">
                <a16:creationId xmlns:a16="http://schemas.microsoft.com/office/drawing/2014/main" id="{4456B894-A66B-4F4D-869D-580B755D630B}"/>
              </a:ext>
            </a:extLst>
          </p:cNvPr>
          <p:cNvGrpSpPr/>
          <p:nvPr userDrawn="1"/>
        </p:nvGrpSpPr>
        <p:grpSpPr>
          <a:xfrm>
            <a:off x="463296" y="6217919"/>
            <a:ext cx="3870724" cy="195297"/>
            <a:chOff x="7876214" y="6204017"/>
            <a:chExt cx="5837752" cy="294543"/>
          </a:xfrm>
        </p:grpSpPr>
        <p:pic>
          <p:nvPicPr>
            <p:cNvPr id="4" name="Imagen 3">
              <a:extLst>
                <a:ext uri="{FF2B5EF4-FFF2-40B4-BE49-F238E27FC236}">
                  <a16:creationId xmlns:a16="http://schemas.microsoft.com/office/drawing/2014/main" id="{EEF83C60-B086-5343-A439-5A860614344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460942" y="6209414"/>
              <a:ext cx="1947793" cy="289146"/>
            </a:xfrm>
            <a:prstGeom prst="rect">
              <a:avLst/>
            </a:prstGeom>
          </p:spPr>
        </p:pic>
        <p:pic>
          <p:nvPicPr>
            <p:cNvPr id="5" name="Imagen 4">
              <a:extLst>
                <a:ext uri="{FF2B5EF4-FFF2-40B4-BE49-F238E27FC236}">
                  <a16:creationId xmlns:a16="http://schemas.microsoft.com/office/drawing/2014/main" id="{E8FB7E17-827B-424B-B2A5-90115044BE6D}"/>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876214" y="6204017"/>
              <a:ext cx="1331581" cy="294543"/>
            </a:xfrm>
            <a:prstGeom prst="rect">
              <a:avLst/>
            </a:prstGeom>
          </p:spPr>
        </p:pic>
        <p:pic>
          <p:nvPicPr>
            <p:cNvPr id="8" name="Imagen 7">
              <a:extLst>
                <a:ext uri="{FF2B5EF4-FFF2-40B4-BE49-F238E27FC236}">
                  <a16:creationId xmlns:a16="http://schemas.microsoft.com/office/drawing/2014/main" id="{C3C90703-4F2C-6047-8BF4-91A22BCB5E2F}"/>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1661882" y="6244303"/>
              <a:ext cx="2052084" cy="254257"/>
            </a:xfrm>
            <a:prstGeom prst="rect">
              <a:avLst/>
            </a:prstGeom>
          </p:spPr>
        </p:pic>
      </p:grpSp>
    </p:spTree>
    <p:extLst>
      <p:ext uri="{BB962C8B-B14F-4D97-AF65-F5344CB8AC3E}">
        <p14:creationId xmlns:p14="http://schemas.microsoft.com/office/powerpoint/2010/main" val="1165151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ortada Tangerine UNE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9A6DFED-0FBE-48D4-A5E6-0F2D5059C09B}"/>
              </a:ext>
            </a:extLst>
          </p:cNvPr>
          <p:cNvSpPr>
            <a:spLocks noGrp="1"/>
          </p:cNvSpPr>
          <p:nvPr>
            <p:ph type="dt" sz="half" idx="10"/>
          </p:nvPr>
        </p:nvSpPr>
        <p:spPr>
          <a:xfrm>
            <a:off x="514350" y="5915820"/>
            <a:ext cx="2743200" cy="365125"/>
          </a:xfrm>
          <a:prstGeom prst="rect">
            <a:avLst/>
          </a:prstGeom>
        </p:spPr>
        <p:txBody>
          <a:bodyPr lIns="0" tIns="0" rIns="0" bIns="0" anchor="t" anchorCtr="0"/>
          <a:lstStyle>
            <a:lvl1pPr>
              <a:defRPr sz="1400">
                <a:solidFill>
                  <a:schemeClr val="tx1"/>
                </a:solidFill>
              </a:defRPr>
            </a:lvl1pPr>
          </a:lstStyle>
          <a:p>
            <a:endParaRPr lang="en-GB" dirty="0"/>
          </a:p>
        </p:txBody>
      </p:sp>
      <p:sp>
        <p:nvSpPr>
          <p:cNvPr id="5" name="CuadroTexto 4">
            <a:extLst>
              <a:ext uri="{FF2B5EF4-FFF2-40B4-BE49-F238E27FC236}">
                <a16:creationId xmlns:a16="http://schemas.microsoft.com/office/drawing/2014/main" id="{390AD968-0191-3B47-AE52-9AF9BF704CD2}"/>
              </a:ext>
            </a:extLst>
          </p:cNvPr>
          <p:cNvSpPr txBox="1"/>
          <p:nvPr userDrawn="1"/>
        </p:nvSpPr>
        <p:spPr>
          <a:xfrm>
            <a:off x="4557713" y="1407319"/>
            <a:ext cx="0" cy="0"/>
          </a:xfrm>
          <a:prstGeom prst="rect">
            <a:avLst/>
          </a:prstGeom>
          <a:noFill/>
        </p:spPr>
        <p:txBody>
          <a:bodyPr wrap="none" lIns="0" tIns="0" rIns="0" bIns="0" rtlCol="0">
            <a:noAutofit/>
          </a:bodyPr>
          <a:lstStyle/>
          <a:p>
            <a:pPr algn="l"/>
            <a:endParaRPr lang="es-ES" dirty="0" err="1"/>
          </a:p>
        </p:txBody>
      </p:sp>
      <p:pic>
        <p:nvPicPr>
          <p:cNvPr id="8" name="Picture 10">
            <a:extLst>
              <a:ext uri="{FF2B5EF4-FFF2-40B4-BE49-F238E27FC236}">
                <a16:creationId xmlns:a16="http://schemas.microsoft.com/office/drawing/2014/main" id="{7A7830A5-C51D-3A48-B0AE-CA3AFF9A3B1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93" y="875943"/>
            <a:ext cx="12191998" cy="4509213"/>
          </a:xfrm>
          <a:prstGeom prst="rect">
            <a:avLst/>
          </a:prstGeom>
        </p:spPr>
      </p:pic>
      <p:pic>
        <p:nvPicPr>
          <p:cNvPr id="14" name="Picture 11">
            <a:extLst>
              <a:ext uri="{FF2B5EF4-FFF2-40B4-BE49-F238E27FC236}">
                <a16:creationId xmlns:a16="http://schemas.microsoft.com/office/drawing/2014/main" id="{3571BC75-4077-6748-90ED-F7DE35BD69A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137887" y="5879560"/>
            <a:ext cx="632199" cy="621252"/>
          </a:xfrm>
          <a:prstGeom prst="rect">
            <a:avLst/>
          </a:prstGeom>
        </p:spPr>
      </p:pic>
      <p:sp>
        <p:nvSpPr>
          <p:cNvPr id="15" name="Title 1">
            <a:extLst>
              <a:ext uri="{FF2B5EF4-FFF2-40B4-BE49-F238E27FC236}">
                <a16:creationId xmlns:a16="http://schemas.microsoft.com/office/drawing/2014/main" id="{BA87D52E-15D0-7C43-98D6-BF95545D9266}"/>
              </a:ext>
            </a:extLst>
          </p:cNvPr>
          <p:cNvSpPr>
            <a:spLocks noGrp="1"/>
          </p:cNvSpPr>
          <p:nvPr>
            <p:ph type="ctrTitle" hasCustomPrompt="1"/>
          </p:nvPr>
        </p:nvSpPr>
        <p:spPr>
          <a:xfrm>
            <a:off x="514350" y="1103313"/>
            <a:ext cx="8295821" cy="1468437"/>
          </a:xfrm>
        </p:spPr>
        <p:txBody>
          <a:bodyPr anchor="b" anchorCtr="0"/>
          <a:lstStyle>
            <a:lvl1pPr algn="l">
              <a:defRPr sz="3600" b="1" cap="all" baseline="0">
                <a:solidFill>
                  <a:schemeClr val="bg1"/>
                </a:solidFill>
              </a:defRPr>
            </a:lvl1pPr>
          </a:lstStyle>
          <a:p>
            <a:r>
              <a:rPr lang="en-US" dirty="0"/>
              <a:t>Click para </a:t>
            </a:r>
            <a:r>
              <a:rPr lang="en-US" dirty="0" err="1"/>
              <a:t>editar</a:t>
            </a:r>
            <a:r>
              <a:rPr lang="en-US" dirty="0"/>
              <a:t> el </a:t>
            </a:r>
            <a:r>
              <a:rPr lang="en-US" dirty="0" err="1"/>
              <a:t>título</a:t>
            </a:r>
            <a:br>
              <a:rPr lang="en-US" dirty="0"/>
            </a:br>
            <a:r>
              <a:rPr lang="en-US" dirty="0"/>
              <a:t>ARIAL BOLD MAYÚSCULAS</a:t>
            </a:r>
            <a:endParaRPr lang="en-GB" dirty="0"/>
          </a:p>
        </p:txBody>
      </p:sp>
      <p:sp>
        <p:nvSpPr>
          <p:cNvPr id="16" name="Subtitle 2">
            <a:extLst>
              <a:ext uri="{FF2B5EF4-FFF2-40B4-BE49-F238E27FC236}">
                <a16:creationId xmlns:a16="http://schemas.microsoft.com/office/drawing/2014/main" id="{2DBF1B25-1FAC-FC4A-BBA2-6C0BB5D7F017}"/>
              </a:ext>
            </a:extLst>
          </p:cNvPr>
          <p:cNvSpPr>
            <a:spLocks noGrp="1"/>
          </p:cNvSpPr>
          <p:nvPr>
            <p:ph type="subTitle" idx="1" hasCustomPrompt="1"/>
          </p:nvPr>
        </p:nvSpPr>
        <p:spPr>
          <a:xfrm>
            <a:off x="514350" y="3304192"/>
            <a:ext cx="8295821" cy="1655762"/>
          </a:xfrm>
        </p:spPr>
        <p:txBody>
          <a:bodyPr anchor="t" anchorCtr="0"/>
          <a:lstStyle>
            <a:lvl1pPr marL="0" indent="0" algn="l">
              <a:lnSpc>
                <a:spcPts val="2460"/>
              </a:lnSpc>
              <a:spcBef>
                <a:spcPts val="1200"/>
              </a:spcBef>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para </a:t>
            </a:r>
            <a:r>
              <a:rPr lang="en-US" dirty="0" err="1"/>
              <a:t>editar</a:t>
            </a:r>
            <a:r>
              <a:rPr lang="en-US" dirty="0"/>
              <a:t> el </a:t>
            </a:r>
            <a:r>
              <a:rPr lang="en-US" dirty="0" err="1"/>
              <a:t>subtítulo</a:t>
            </a:r>
            <a:endParaRPr lang="en-US" dirty="0"/>
          </a:p>
          <a:p>
            <a:r>
              <a:rPr lang="en-US" dirty="0"/>
              <a:t>Arial Regular</a:t>
            </a:r>
            <a:endParaRPr lang="en-GB" dirty="0"/>
          </a:p>
        </p:txBody>
      </p:sp>
      <p:cxnSp>
        <p:nvCxnSpPr>
          <p:cNvPr id="17" name="Conector recto 16">
            <a:extLst>
              <a:ext uri="{FF2B5EF4-FFF2-40B4-BE49-F238E27FC236}">
                <a16:creationId xmlns:a16="http://schemas.microsoft.com/office/drawing/2014/main" id="{9EA6D29D-E943-A942-AAAC-659EAF2863C0}"/>
              </a:ext>
            </a:extLst>
          </p:cNvPr>
          <p:cNvCxnSpPr/>
          <p:nvPr userDrawn="1"/>
        </p:nvCxnSpPr>
        <p:spPr>
          <a:xfrm>
            <a:off x="514350" y="2912533"/>
            <a:ext cx="414791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4608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ortada Foto UNED 1">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F314ADD-8CCE-4CE1-93BC-8242C7F6EE6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875943"/>
            <a:ext cx="12192000" cy="4509213"/>
          </a:xfrm>
          <a:prstGeom prst="rect">
            <a:avLst/>
          </a:prstGeom>
        </p:spPr>
      </p:pic>
      <p:sp>
        <p:nvSpPr>
          <p:cNvPr id="4" name="Date Placeholder 3">
            <a:extLst>
              <a:ext uri="{FF2B5EF4-FFF2-40B4-BE49-F238E27FC236}">
                <a16:creationId xmlns:a16="http://schemas.microsoft.com/office/drawing/2014/main" id="{59A6DFED-0FBE-48D4-A5E6-0F2D5059C09B}"/>
              </a:ext>
            </a:extLst>
          </p:cNvPr>
          <p:cNvSpPr>
            <a:spLocks noGrp="1"/>
          </p:cNvSpPr>
          <p:nvPr>
            <p:ph type="dt" sz="half" idx="10"/>
          </p:nvPr>
        </p:nvSpPr>
        <p:spPr>
          <a:xfrm>
            <a:off x="514350" y="5915820"/>
            <a:ext cx="2743200" cy="365125"/>
          </a:xfrm>
          <a:prstGeom prst="rect">
            <a:avLst/>
          </a:prstGeom>
        </p:spPr>
        <p:txBody>
          <a:bodyPr lIns="0" tIns="0" rIns="0" bIns="0" anchor="t" anchorCtr="0"/>
          <a:lstStyle>
            <a:lvl1pPr>
              <a:defRPr sz="1400">
                <a:solidFill>
                  <a:schemeClr val="tx1"/>
                </a:solidFill>
              </a:defRPr>
            </a:lvl1pPr>
          </a:lstStyle>
          <a:p>
            <a:endParaRPr lang="en-GB" dirty="0"/>
          </a:p>
        </p:txBody>
      </p:sp>
      <p:pic>
        <p:nvPicPr>
          <p:cNvPr id="8" name="Picture 11">
            <a:extLst>
              <a:ext uri="{FF2B5EF4-FFF2-40B4-BE49-F238E27FC236}">
                <a16:creationId xmlns:a16="http://schemas.microsoft.com/office/drawing/2014/main" id="{7527E8A3-C408-324D-96A3-2F81BEA7C61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137887" y="5879560"/>
            <a:ext cx="632199" cy="621252"/>
          </a:xfrm>
          <a:prstGeom prst="rect">
            <a:avLst/>
          </a:prstGeom>
        </p:spPr>
      </p:pic>
      <p:sp>
        <p:nvSpPr>
          <p:cNvPr id="13" name="Title 1">
            <a:extLst>
              <a:ext uri="{FF2B5EF4-FFF2-40B4-BE49-F238E27FC236}">
                <a16:creationId xmlns:a16="http://schemas.microsoft.com/office/drawing/2014/main" id="{B15B438C-268C-DA40-B43C-75622B8A208E}"/>
              </a:ext>
            </a:extLst>
          </p:cNvPr>
          <p:cNvSpPr>
            <a:spLocks noGrp="1"/>
          </p:cNvSpPr>
          <p:nvPr>
            <p:ph type="ctrTitle" hasCustomPrompt="1"/>
          </p:nvPr>
        </p:nvSpPr>
        <p:spPr>
          <a:xfrm>
            <a:off x="514350" y="1103313"/>
            <a:ext cx="8295821" cy="1468437"/>
          </a:xfrm>
        </p:spPr>
        <p:txBody>
          <a:bodyPr anchor="b" anchorCtr="0"/>
          <a:lstStyle>
            <a:lvl1pPr algn="l">
              <a:defRPr sz="3600" b="1" cap="all" baseline="0">
                <a:solidFill>
                  <a:schemeClr val="bg1"/>
                </a:solidFill>
              </a:defRPr>
            </a:lvl1pPr>
          </a:lstStyle>
          <a:p>
            <a:r>
              <a:rPr lang="en-US" dirty="0"/>
              <a:t>Click para </a:t>
            </a:r>
            <a:r>
              <a:rPr lang="en-US" dirty="0" err="1"/>
              <a:t>editar</a:t>
            </a:r>
            <a:r>
              <a:rPr lang="en-US" dirty="0"/>
              <a:t> el </a:t>
            </a:r>
            <a:r>
              <a:rPr lang="en-US" dirty="0" err="1"/>
              <a:t>título</a:t>
            </a:r>
            <a:br>
              <a:rPr lang="en-US" dirty="0"/>
            </a:br>
            <a:r>
              <a:rPr lang="en-US" dirty="0"/>
              <a:t>ARIAL BOLD MAYÚSCULAS</a:t>
            </a:r>
            <a:endParaRPr lang="en-GB" dirty="0"/>
          </a:p>
        </p:txBody>
      </p:sp>
      <p:sp>
        <p:nvSpPr>
          <p:cNvPr id="14" name="Subtitle 2">
            <a:extLst>
              <a:ext uri="{FF2B5EF4-FFF2-40B4-BE49-F238E27FC236}">
                <a16:creationId xmlns:a16="http://schemas.microsoft.com/office/drawing/2014/main" id="{9F4C4902-E4BF-A643-9F0D-20AE48D88CF9}"/>
              </a:ext>
            </a:extLst>
          </p:cNvPr>
          <p:cNvSpPr>
            <a:spLocks noGrp="1"/>
          </p:cNvSpPr>
          <p:nvPr>
            <p:ph type="subTitle" idx="1" hasCustomPrompt="1"/>
          </p:nvPr>
        </p:nvSpPr>
        <p:spPr>
          <a:xfrm>
            <a:off x="514350" y="3304192"/>
            <a:ext cx="8295821" cy="1655762"/>
          </a:xfrm>
        </p:spPr>
        <p:txBody>
          <a:bodyPr anchor="t" anchorCtr="0"/>
          <a:lstStyle>
            <a:lvl1pPr marL="0" indent="0" algn="l">
              <a:lnSpc>
                <a:spcPts val="2460"/>
              </a:lnSpc>
              <a:spcBef>
                <a:spcPts val="1200"/>
              </a:spcBef>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para </a:t>
            </a:r>
            <a:r>
              <a:rPr lang="en-US" dirty="0" err="1"/>
              <a:t>editar</a:t>
            </a:r>
            <a:r>
              <a:rPr lang="en-US" dirty="0"/>
              <a:t> el </a:t>
            </a:r>
            <a:r>
              <a:rPr lang="en-US" dirty="0" err="1"/>
              <a:t>subtítulo</a:t>
            </a:r>
            <a:endParaRPr lang="en-US" dirty="0"/>
          </a:p>
          <a:p>
            <a:r>
              <a:rPr lang="en-US" dirty="0"/>
              <a:t>Arial Regular</a:t>
            </a:r>
            <a:endParaRPr lang="en-GB" dirty="0"/>
          </a:p>
        </p:txBody>
      </p:sp>
      <p:cxnSp>
        <p:nvCxnSpPr>
          <p:cNvPr id="15" name="Conector recto 14">
            <a:extLst>
              <a:ext uri="{FF2B5EF4-FFF2-40B4-BE49-F238E27FC236}">
                <a16:creationId xmlns:a16="http://schemas.microsoft.com/office/drawing/2014/main" id="{F0E9D323-3F9E-444D-A28F-DC36A27F3BC0}"/>
              </a:ext>
            </a:extLst>
          </p:cNvPr>
          <p:cNvCxnSpPr/>
          <p:nvPr userDrawn="1"/>
        </p:nvCxnSpPr>
        <p:spPr>
          <a:xfrm>
            <a:off x="514350" y="2912533"/>
            <a:ext cx="414791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0640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ortada Foto UNED 2">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F314ADD-8CCE-4CE1-93BC-8242C7F6EE6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875943"/>
            <a:ext cx="12192000" cy="4509213"/>
          </a:xfrm>
          <a:prstGeom prst="rect">
            <a:avLst/>
          </a:prstGeom>
        </p:spPr>
      </p:pic>
      <p:sp>
        <p:nvSpPr>
          <p:cNvPr id="4" name="Date Placeholder 3">
            <a:extLst>
              <a:ext uri="{FF2B5EF4-FFF2-40B4-BE49-F238E27FC236}">
                <a16:creationId xmlns:a16="http://schemas.microsoft.com/office/drawing/2014/main" id="{59A6DFED-0FBE-48D4-A5E6-0F2D5059C09B}"/>
              </a:ext>
            </a:extLst>
          </p:cNvPr>
          <p:cNvSpPr>
            <a:spLocks noGrp="1"/>
          </p:cNvSpPr>
          <p:nvPr>
            <p:ph type="dt" sz="half" idx="10"/>
          </p:nvPr>
        </p:nvSpPr>
        <p:spPr>
          <a:xfrm>
            <a:off x="514350" y="5915820"/>
            <a:ext cx="2743200" cy="365125"/>
          </a:xfrm>
          <a:prstGeom prst="rect">
            <a:avLst/>
          </a:prstGeom>
        </p:spPr>
        <p:txBody>
          <a:bodyPr lIns="0" tIns="0" rIns="0" bIns="0" anchor="t" anchorCtr="0"/>
          <a:lstStyle>
            <a:lvl1pPr>
              <a:defRPr sz="1400">
                <a:solidFill>
                  <a:schemeClr val="tx1"/>
                </a:solidFill>
              </a:defRPr>
            </a:lvl1pPr>
          </a:lstStyle>
          <a:p>
            <a:endParaRPr lang="en-GB" dirty="0"/>
          </a:p>
        </p:txBody>
      </p:sp>
      <p:pic>
        <p:nvPicPr>
          <p:cNvPr id="7" name="Picture 11">
            <a:extLst>
              <a:ext uri="{FF2B5EF4-FFF2-40B4-BE49-F238E27FC236}">
                <a16:creationId xmlns:a16="http://schemas.microsoft.com/office/drawing/2014/main" id="{CA1F27C1-C4FC-BD43-812C-26085677EE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137887" y="5879560"/>
            <a:ext cx="632199" cy="621252"/>
          </a:xfrm>
          <a:prstGeom prst="rect">
            <a:avLst/>
          </a:prstGeom>
        </p:spPr>
      </p:pic>
      <p:sp>
        <p:nvSpPr>
          <p:cNvPr id="13" name="Title 1">
            <a:extLst>
              <a:ext uri="{FF2B5EF4-FFF2-40B4-BE49-F238E27FC236}">
                <a16:creationId xmlns:a16="http://schemas.microsoft.com/office/drawing/2014/main" id="{FD53EAC4-EC8D-A143-8327-4CE224CE17C2}"/>
              </a:ext>
            </a:extLst>
          </p:cNvPr>
          <p:cNvSpPr>
            <a:spLocks noGrp="1"/>
          </p:cNvSpPr>
          <p:nvPr>
            <p:ph type="ctrTitle" hasCustomPrompt="1"/>
          </p:nvPr>
        </p:nvSpPr>
        <p:spPr>
          <a:xfrm>
            <a:off x="514350" y="1103313"/>
            <a:ext cx="8295821" cy="1468437"/>
          </a:xfrm>
        </p:spPr>
        <p:txBody>
          <a:bodyPr anchor="b" anchorCtr="0"/>
          <a:lstStyle>
            <a:lvl1pPr algn="l">
              <a:defRPr sz="3600" b="1" cap="all" baseline="0">
                <a:solidFill>
                  <a:schemeClr val="bg1"/>
                </a:solidFill>
              </a:defRPr>
            </a:lvl1pPr>
          </a:lstStyle>
          <a:p>
            <a:r>
              <a:rPr lang="en-US" dirty="0"/>
              <a:t>Click para </a:t>
            </a:r>
            <a:r>
              <a:rPr lang="en-US" dirty="0" err="1"/>
              <a:t>editar</a:t>
            </a:r>
            <a:r>
              <a:rPr lang="en-US" dirty="0"/>
              <a:t> el </a:t>
            </a:r>
            <a:r>
              <a:rPr lang="en-US" dirty="0" err="1"/>
              <a:t>título</a:t>
            </a:r>
            <a:br>
              <a:rPr lang="en-US" dirty="0"/>
            </a:br>
            <a:r>
              <a:rPr lang="en-US" dirty="0"/>
              <a:t>ARIAL BOLD MAYÚSCULAS</a:t>
            </a:r>
            <a:endParaRPr lang="en-GB" dirty="0"/>
          </a:p>
        </p:txBody>
      </p:sp>
      <p:sp>
        <p:nvSpPr>
          <p:cNvPr id="14" name="Subtitle 2">
            <a:extLst>
              <a:ext uri="{FF2B5EF4-FFF2-40B4-BE49-F238E27FC236}">
                <a16:creationId xmlns:a16="http://schemas.microsoft.com/office/drawing/2014/main" id="{3C45171A-683E-1045-832F-36A04D25D15E}"/>
              </a:ext>
            </a:extLst>
          </p:cNvPr>
          <p:cNvSpPr>
            <a:spLocks noGrp="1"/>
          </p:cNvSpPr>
          <p:nvPr>
            <p:ph type="subTitle" idx="1" hasCustomPrompt="1"/>
          </p:nvPr>
        </p:nvSpPr>
        <p:spPr>
          <a:xfrm>
            <a:off x="514350" y="3304192"/>
            <a:ext cx="8295821" cy="1655762"/>
          </a:xfrm>
        </p:spPr>
        <p:txBody>
          <a:bodyPr anchor="t" anchorCtr="0"/>
          <a:lstStyle>
            <a:lvl1pPr marL="0" indent="0" algn="l">
              <a:lnSpc>
                <a:spcPts val="2460"/>
              </a:lnSpc>
              <a:spcBef>
                <a:spcPts val="1200"/>
              </a:spcBef>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para </a:t>
            </a:r>
            <a:r>
              <a:rPr lang="en-US" dirty="0" err="1"/>
              <a:t>editar</a:t>
            </a:r>
            <a:r>
              <a:rPr lang="en-US" dirty="0"/>
              <a:t> el </a:t>
            </a:r>
            <a:r>
              <a:rPr lang="en-US" dirty="0" err="1"/>
              <a:t>subtítulo</a:t>
            </a:r>
            <a:endParaRPr lang="en-US" dirty="0"/>
          </a:p>
          <a:p>
            <a:r>
              <a:rPr lang="en-US" dirty="0"/>
              <a:t>Arial Regular</a:t>
            </a:r>
            <a:endParaRPr lang="en-GB" dirty="0"/>
          </a:p>
        </p:txBody>
      </p:sp>
      <p:cxnSp>
        <p:nvCxnSpPr>
          <p:cNvPr id="15" name="Conector recto 14">
            <a:extLst>
              <a:ext uri="{FF2B5EF4-FFF2-40B4-BE49-F238E27FC236}">
                <a16:creationId xmlns:a16="http://schemas.microsoft.com/office/drawing/2014/main" id="{D1B010F9-C76B-F647-9B98-6E51687D0333}"/>
              </a:ext>
            </a:extLst>
          </p:cNvPr>
          <p:cNvCxnSpPr/>
          <p:nvPr userDrawn="1"/>
        </p:nvCxnSpPr>
        <p:spPr>
          <a:xfrm>
            <a:off x="514350" y="2912533"/>
            <a:ext cx="414791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2690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ortada con imagen propia">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9A6DFED-0FBE-48D4-A5E6-0F2D5059C09B}"/>
              </a:ext>
            </a:extLst>
          </p:cNvPr>
          <p:cNvSpPr>
            <a:spLocks noGrp="1"/>
          </p:cNvSpPr>
          <p:nvPr>
            <p:ph type="dt" sz="half" idx="10"/>
          </p:nvPr>
        </p:nvSpPr>
        <p:spPr>
          <a:xfrm>
            <a:off x="514350" y="5915820"/>
            <a:ext cx="2743200" cy="365125"/>
          </a:xfrm>
          <a:prstGeom prst="rect">
            <a:avLst/>
          </a:prstGeom>
        </p:spPr>
        <p:txBody>
          <a:bodyPr lIns="0" tIns="0" rIns="0" bIns="0" anchor="t" anchorCtr="0"/>
          <a:lstStyle>
            <a:lvl1pPr>
              <a:defRPr sz="1400">
                <a:solidFill>
                  <a:schemeClr val="tx1"/>
                </a:solidFill>
              </a:defRPr>
            </a:lvl1pPr>
          </a:lstStyle>
          <a:p>
            <a:endParaRPr lang="en-GB" dirty="0"/>
          </a:p>
        </p:txBody>
      </p:sp>
      <p:pic>
        <p:nvPicPr>
          <p:cNvPr id="10" name="Picture 11">
            <a:extLst>
              <a:ext uri="{FF2B5EF4-FFF2-40B4-BE49-F238E27FC236}">
                <a16:creationId xmlns:a16="http://schemas.microsoft.com/office/drawing/2014/main" id="{96F13D4E-F57B-A94E-A908-18BC2553AA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37887" y="5879560"/>
            <a:ext cx="632199" cy="621252"/>
          </a:xfrm>
          <a:prstGeom prst="rect">
            <a:avLst/>
          </a:prstGeom>
        </p:spPr>
      </p:pic>
      <p:cxnSp>
        <p:nvCxnSpPr>
          <p:cNvPr id="13" name="Conector recto 12">
            <a:extLst>
              <a:ext uri="{FF2B5EF4-FFF2-40B4-BE49-F238E27FC236}">
                <a16:creationId xmlns:a16="http://schemas.microsoft.com/office/drawing/2014/main" id="{D89D345C-1EA3-B64A-82BA-3C53C20E1DCD}"/>
              </a:ext>
            </a:extLst>
          </p:cNvPr>
          <p:cNvCxnSpPr/>
          <p:nvPr userDrawn="1"/>
        </p:nvCxnSpPr>
        <p:spPr>
          <a:xfrm>
            <a:off x="514350" y="2912533"/>
            <a:ext cx="414791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7A74E71A-EC6D-A94C-8E65-C9E7FA48FEFE}"/>
              </a:ext>
            </a:extLst>
          </p:cNvPr>
          <p:cNvSpPr>
            <a:spLocks noGrp="1"/>
          </p:cNvSpPr>
          <p:nvPr>
            <p:ph idx="1" hasCustomPrompt="1"/>
          </p:nvPr>
        </p:nvSpPr>
        <p:spPr>
          <a:xfrm>
            <a:off x="0" y="874800"/>
            <a:ext cx="12193200" cy="4618800"/>
          </a:xfrm>
          <a:solidFill>
            <a:schemeClr val="bg1">
              <a:lumMod val="85000"/>
            </a:schemeClr>
          </a:solidFill>
        </p:spPr>
        <p:txBody>
          <a:bodyPr anchor="b"/>
          <a:lstStyle>
            <a:lvl1pPr algn="ctr">
              <a:lnSpc>
                <a:spcPct val="100000"/>
              </a:lnSpc>
              <a:defRPr sz="1000" b="0"/>
            </a:lvl1pPr>
            <a:lvl3pPr marL="400050" indent="-195263">
              <a:defRPr/>
            </a:lvl3pPr>
          </a:lstStyle>
          <a:p>
            <a:pPr lvl="0"/>
            <a:r>
              <a:rPr lang="en-GB" dirty="0" err="1"/>
              <a:t>Puede</a:t>
            </a:r>
            <a:r>
              <a:rPr lang="en-GB" dirty="0"/>
              <a:t> </a:t>
            </a:r>
            <a:r>
              <a:rPr lang="en-GB" dirty="0" err="1"/>
              <a:t>añadir</a:t>
            </a:r>
            <a:r>
              <a:rPr lang="en-GB" dirty="0"/>
              <a:t> </a:t>
            </a:r>
            <a:r>
              <a:rPr lang="en-GB" dirty="0" err="1"/>
              <a:t>aquí</a:t>
            </a:r>
            <a:r>
              <a:rPr lang="en-GB" dirty="0"/>
              <a:t> </a:t>
            </a:r>
            <a:r>
              <a:rPr lang="en-GB" dirty="0" err="1"/>
              <a:t>su</a:t>
            </a:r>
            <a:r>
              <a:rPr lang="en-GB" dirty="0"/>
              <a:t> </a:t>
            </a:r>
            <a:r>
              <a:rPr lang="en-GB" dirty="0" err="1"/>
              <a:t>propia</a:t>
            </a:r>
            <a:r>
              <a:rPr lang="en-GB" dirty="0"/>
              <a:t> imagen </a:t>
            </a:r>
            <a:r>
              <a:rPr lang="en-GB" dirty="0" err="1"/>
              <a:t>pulsando</a:t>
            </a:r>
            <a:r>
              <a:rPr lang="en-GB" dirty="0"/>
              <a:t> el </a:t>
            </a:r>
            <a:r>
              <a:rPr lang="en-GB" dirty="0" err="1"/>
              <a:t>botón</a:t>
            </a:r>
            <a:r>
              <a:rPr lang="en-GB" dirty="0"/>
              <a:t> “</a:t>
            </a:r>
            <a:r>
              <a:rPr lang="en-GB" dirty="0" err="1"/>
              <a:t>adjuntar</a:t>
            </a:r>
            <a:r>
              <a:rPr lang="en-GB" dirty="0"/>
              <a:t> imagen </a:t>
            </a:r>
            <a:r>
              <a:rPr lang="en-GB" dirty="0" err="1"/>
              <a:t>desde</a:t>
            </a:r>
            <a:r>
              <a:rPr lang="en-GB" dirty="0"/>
              <a:t> </a:t>
            </a:r>
            <a:r>
              <a:rPr lang="en-GB" dirty="0" err="1"/>
              <a:t>archivo</a:t>
            </a:r>
            <a:r>
              <a:rPr lang="en-GB" dirty="0"/>
              <a:t>”. </a:t>
            </a:r>
          </a:p>
          <a:p>
            <a:pPr lvl="0"/>
            <a:r>
              <a:rPr lang="en-GB" dirty="0" err="1"/>
              <a:t>Recuerde</a:t>
            </a:r>
            <a:r>
              <a:rPr lang="en-GB" dirty="0"/>
              <a:t> que la imagen </a:t>
            </a:r>
            <a:r>
              <a:rPr lang="en-GB" dirty="0" err="1"/>
              <a:t>debe</a:t>
            </a:r>
            <a:r>
              <a:rPr lang="en-GB" dirty="0"/>
              <a:t> </a:t>
            </a:r>
            <a:r>
              <a:rPr lang="en-GB" dirty="0" err="1"/>
              <a:t>tener</a:t>
            </a:r>
            <a:r>
              <a:rPr lang="en-GB" dirty="0"/>
              <a:t> un </a:t>
            </a:r>
            <a:r>
              <a:rPr lang="en-GB" dirty="0" err="1"/>
              <a:t>tamaño</a:t>
            </a:r>
            <a:r>
              <a:rPr lang="en-GB" dirty="0"/>
              <a:t> de 37,68 x 13, 93 cm (1068 x 395 </a:t>
            </a:r>
            <a:r>
              <a:rPr lang="en-GB" dirty="0" err="1"/>
              <a:t>px</a:t>
            </a:r>
            <a:r>
              <a:rPr lang="en-GB" dirty="0"/>
              <a:t>) para que no se </a:t>
            </a:r>
            <a:r>
              <a:rPr lang="en-GB" dirty="0" err="1"/>
              <a:t>distorsione</a:t>
            </a:r>
            <a:r>
              <a:rPr lang="en-GB" dirty="0"/>
              <a:t>. </a:t>
            </a:r>
            <a:r>
              <a:rPr lang="en-GB" dirty="0" err="1"/>
              <a:t>También</a:t>
            </a:r>
            <a:r>
              <a:rPr lang="en-GB" dirty="0"/>
              <a:t> </a:t>
            </a:r>
            <a:r>
              <a:rPr lang="en-GB" dirty="0" err="1"/>
              <a:t>puede</a:t>
            </a:r>
            <a:r>
              <a:rPr lang="en-GB" dirty="0"/>
              <a:t> </a:t>
            </a:r>
            <a:r>
              <a:rPr lang="en-GB" dirty="0" err="1"/>
              <a:t>recortar</a:t>
            </a:r>
            <a:r>
              <a:rPr lang="en-GB" dirty="0"/>
              <a:t> la imagen con la </a:t>
            </a:r>
            <a:r>
              <a:rPr lang="en-GB" dirty="0" err="1"/>
              <a:t>herramienta</a:t>
            </a:r>
            <a:r>
              <a:rPr lang="en-GB" dirty="0"/>
              <a:t> </a:t>
            </a:r>
            <a:r>
              <a:rPr lang="en-GB" dirty="0" err="1"/>
              <a:t>recortar</a:t>
            </a:r>
            <a:r>
              <a:rPr lang="en-GB" dirty="0"/>
              <a:t> de power point</a:t>
            </a:r>
          </a:p>
        </p:txBody>
      </p:sp>
      <p:sp>
        <p:nvSpPr>
          <p:cNvPr id="6" name="CuadroTexto 5">
            <a:extLst>
              <a:ext uri="{FF2B5EF4-FFF2-40B4-BE49-F238E27FC236}">
                <a16:creationId xmlns:a16="http://schemas.microsoft.com/office/drawing/2014/main" id="{83AA4C12-901B-9E4A-8C6A-8B25E4612EEE}"/>
              </a:ext>
            </a:extLst>
          </p:cNvPr>
          <p:cNvSpPr txBox="1"/>
          <p:nvPr userDrawn="1"/>
        </p:nvSpPr>
        <p:spPr>
          <a:xfrm>
            <a:off x="7385538" y="5249008"/>
            <a:ext cx="0" cy="0"/>
          </a:xfrm>
          <a:prstGeom prst="rect">
            <a:avLst/>
          </a:prstGeom>
          <a:noFill/>
        </p:spPr>
        <p:txBody>
          <a:bodyPr wrap="none" lIns="0" tIns="0" rIns="0" bIns="0" rtlCol="0">
            <a:noAutofit/>
          </a:bodyPr>
          <a:lstStyle/>
          <a:p>
            <a:pPr algn="l"/>
            <a:endParaRPr lang="es-ES" dirty="0" err="1"/>
          </a:p>
        </p:txBody>
      </p:sp>
      <p:sp>
        <p:nvSpPr>
          <p:cNvPr id="8" name="Title 1">
            <a:extLst>
              <a:ext uri="{FF2B5EF4-FFF2-40B4-BE49-F238E27FC236}">
                <a16:creationId xmlns:a16="http://schemas.microsoft.com/office/drawing/2014/main" id="{0DBC129C-1F74-0646-BCBC-3321ABD44BEE}"/>
              </a:ext>
            </a:extLst>
          </p:cNvPr>
          <p:cNvSpPr>
            <a:spLocks noGrp="1"/>
          </p:cNvSpPr>
          <p:nvPr>
            <p:ph type="ctrTitle" hasCustomPrompt="1"/>
          </p:nvPr>
        </p:nvSpPr>
        <p:spPr>
          <a:xfrm>
            <a:off x="514350" y="1103313"/>
            <a:ext cx="8295821" cy="1468437"/>
          </a:xfrm>
        </p:spPr>
        <p:txBody>
          <a:bodyPr anchor="b" anchorCtr="0"/>
          <a:lstStyle>
            <a:lvl1pPr algn="l">
              <a:defRPr sz="3600" b="1" cap="all" baseline="0">
                <a:solidFill>
                  <a:schemeClr val="bg1"/>
                </a:solidFill>
              </a:defRPr>
            </a:lvl1pPr>
          </a:lstStyle>
          <a:p>
            <a:r>
              <a:rPr lang="en-US" dirty="0"/>
              <a:t>Click para </a:t>
            </a:r>
            <a:r>
              <a:rPr lang="en-US" dirty="0" err="1"/>
              <a:t>editar</a:t>
            </a:r>
            <a:r>
              <a:rPr lang="en-US" dirty="0"/>
              <a:t> el </a:t>
            </a:r>
            <a:r>
              <a:rPr lang="en-US" dirty="0" err="1"/>
              <a:t>título</a:t>
            </a:r>
            <a:br>
              <a:rPr lang="en-US" dirty="0"/>
            </a:br>
            <a:r>
              <a:rPr lang="en-US" dirty="0"/>
              <a:t>Arial Bold </a:t>
            </a:r>
            <a:r>
              <a:rPr lang="en-US" dirty="0" err="1"/>
              <a:t>Mayúsculas</a:t>
            </a:r>
            <a:endParaRPr lang="en-GB" dirty="0"/>
          </a:p>
        </p:txBody>
      </p:sp>
      <p:sp>
        <p:nvSpPr>
          <p:cNvPr id="15" name="Subtitle 2">
            <a:extLst>
              <a:ext uri="{FF2B5EF4-FFF2-40B4-BE49-F238E27FC236}">
                <a16:creationId xmlns:a16="http://schemas.microsoft.com/office/drawing/2014/main" id="{A6E77464-290D-6E40-BA90-314168945B66}"/>
              </a:ext>
            </a:extLst>
          </p:cNvPr>
          <p:cNvSpPr>
            <a:spLocks noGrp="1"/>
          </p:cNvSpPr>
          <p:nvPr>
            <p:ph type="subTitle" idx="11" hasCustomPrompt="1"/>
          </p:nvPr>
        </p:nvSpPr>
        <p:spPr>
          <a:xfrm>
            <a:off x="535014" y="2875405"/>
            <a:ext cx="8295821" cy="1655762"/>
          </a:xfrm>
        </p:spPr>
        <p:txBody>
          <a:bodyPr anchor="t" anchorCtr="0"/>
          <a:lstStyle>
            <a:lvl1pPr marL="0" indent="0" algn="l">
              <a:lnSpc>
                <a:spcPts val="2460"/>
              </a:lnSpc>
              <a:spcBef>
                <a:spcPts val="1200"/>
              </a:spcBef>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para </a:t>
            </a:r>
            <a:r>
              <a:rPr lang="en-US" dirty="0" err="1"/>
              <a:t>editar</a:t>
            </a:r>
            <a:r>
              <a:rPr lang="en-US" dirty="0"/>
              <a:t> el </a:t>
            </a:r>
            <a:r>
              <a:rPr lang="en-US" dirty="0" err="1"/>
              <a:t>subtítulo</a:t>
            </a:r>
            <a:endParaRPr lang="en-US" dirty="0"/>
          </a:p>
          <a:p>
            <a:r>
              <a:rPr lang="en-US" dirty="0"/>
              <a:t>Arial Regular</a:t>
            </a:r>
            <a:endParaRPr lang="en-GB" dirty="0"/>
          </a:p>
        </p:txBody>
      </p:sp>
    </p:spTree>
    <p:extLst>
      <p:ext uri="{BB962C8B-B14F-4D97-AF65-F5344CB8AC3E}">
        <p14:creationId xmlns:p14="http://schemas.microsoft.com/office/powerpoint/2010/main" val="634110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ex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2BE79-9CF6-49D0-828F-83304EE10FA4}"/>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15131794-EBBB-48C2-B2AE-5771C52F061C}"/>
              </a:ext>
            </a:extLst>
          </p:cNvPr>
          <p:cNvSpPr>
            <a:spLocks noGrp="1"/>
          </p:cNvSpPr>
          <p:nvPr>
            <p:ph idx="1"/>
          </p:nvPr>
        </p:nvSpPr>
        <p:spPr/>
        <p:txBody>
          <a:bodyPr/>
          <a:lstStyle>
            <a:lvl3pPr marL="400050" indent="-195263">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033CAEA2-92AB-4512-A9D7-FD0A72486257}"/>
              </a:ext>
            </a:extLst>
          </p:cNvPr>
          <p:cNvSpPr>
            <a:spLocks noGrp="1"/>
          </p:cNvSpPr>
          <p:nvPr>
            <p:ph type="sldNum" sz="quarter" idx="12"/>
          </p:nvPr>
        </p:nvSpPr>
        <p:spPr/>
        <p:txBody>
          <a:bodyPr/>
          <a:lstStyle/>
          <a:p>
            <a:fld id="{F4C94289-3309-4C35-850A-56FD49B3E346}" type="slidenum">
              <a:rPr lang="en-GB" smtClean="0"/>
              <a:t>‹Nº›</a:t>
            </a:fld>
            <a:endParaRPr lang="en-GB" dirty="0"/>
          </a:p>
        </p:txBody>
      </p:sp>
      <p:pic>
        <p:nvPicPr>
          <p:cNvPr id="9" name="Imagen 8" descr="Texto&#10;&#10;Descripción generada automáticamente">
            <a:extLst>
              <a:ext uri="{FF2B5EF4-FFF2-40B4-BE49-F238E27FC236}">
                <a16:creationId xmlns:a16="http://schemas.microsoft.com/office/drawing/2014/main" id="{7E43491A-5E95-CA76-5F3B-4AECB8F639A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8758" y="6411829"/>
            <a:ext cx="1608047" cy="337360"/>
          </a:xfrm>
          <a:prstGeom prst="rect">
            <a:avLst/>
          </a:prstGeom>
        </p:spPr>
      </p:pic>
    </p:spTree>
    <p:extLst>
      <p:ext uri="{BB962C8B-B14F-4D97-AF65-F5344CB8AC3E}">
        <p14:creationId xmlns:p14="http://schemas.microsoft.com/office/powerpoint/2010/main" val="1650472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exto+ texto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2BE79-9CF6-49D0-828F-83304EE10FA4}"/>
              </a:ext>
            </a:extLst>
          </p:cNvPr>
          <p:cNvSpPr>
            <a:spLocks noGrp="1"/>
          </p:cNvSpPr>
          <p:nvPr>
            <p:ph type="title" hasCustomPrompt="1"/>
          </p:nvPr>
        </p:nvSpPr>
        <p:spPr/>
        <p:txBody>
          <a:bodyPr/>
          <a:lstStyle/>
          <a:p>
            <a:r>
              <a:rPr lang="en-US" dirty="0"/>
              <a:t>Click para </a:t>
            </a:r>
            <a:r>
              <a:rPr lang="en-US" dirty="0" err="1"/>
              <a:t>editar</a:t>
            </a:r>
            <a:r>
              <a:rPr lang="en-US" dirty="0"/>
              <a:t> </a:t>
            </a:r>
            <a:r>
              <a:rPr lang="en-US" dirty="0" err="1"/>
              <a:t>título</a:t>
            </a:r>
            <a:endParaRPr lang="en-GB" dirty="0"/>
          </a:p>
        </p:txBody>
      </p:sp>
      <p:sp>
        <p:nvSpPr>
          <p:cNvPr id="3" name="Content Placeholder 2">
            <a:extLst>
              <a:ext uri="{FF2B5EF4-FFF2-40B4-BE49-F238E27FC236}">
                <a16:creationId xmlns:a16="http://schemas.microsoft.com/office/drawing/2014/main" id="{15131794-EBBB-48C2-B2AE-5771C52F061C}"/>
              </a:ext>
            </a:extLst>
          </p:cNvPr>
          <p:cNvSpPr>
            <a:spLocks noGrp="1"/>
          </p:cNvSpPr>
          <p:nvPr>
            <p:ph idx="1" hasCustomPrompt="1"/>
          </p:nvPr>
        </p:nvSpPr>
        <p:spPr>
          <a:xfrm>
            <a:off x="515937" y="1695450"/>
            <a:ext cx="4824413" cy="4587081"/>
          </a:xfrm>
        </p:spPr>
        <p:txBody>
          <a:bodyPr/>
          <a:lstStyle>
            <a:lvl1pPr>
              <a:defRPr sz="1400"/>
            </a:lvl1pPr>
            <a:lvl2pPr marL="165100" indent="-165100">
              <a:defRPr sz="1400"/>
            </a:lvl2pPr>
            <a:lvl3pPr marL="344488" indent="-160338">
              <a:defRPr sz="1200"/>
            </a:lvl3pPr>
            <a:lvl4pPr marL="544513" indent="-184150">
              <a:defRPr sz="1100"/>
            </a:lvl4pPr>
            <a:lvl5pPr marL="746125" indent="-176213">
              <a:defRPr sz="1100"/>
            </a:lvl5pPr>
          </a:lstStyle>
          <a:p>
            <a:pPr lvl="0"/>
            <a:r>
              <a:rPr lang="en-US" dirty="0" err="1"/>
              <a:t>Editar</a:t>
            </a:r>
            <a:r>
              <a:rPr lang="en-US" dirty="0"/>
              <a:t> </a:t>
            </a:r>
            <a:r>
              <a:rPr lang="en-US" dirty="0" err="1"/>
              <a:t>textos</a:t>
            </a:r>
            <a:endParaRPr lang="en-US" dirty="0"/>
          </a:p>
          <a:p>
            <a:pPr lvl="1"/>
            <a:r>
              <a:rPr lang="en-US" dirty="0"/>
              <a:t>Segundo </a:t>
            </a:r>
            <a:r>
              <a:rPr lang="en-US" dirty="0" err="1"/>
              <a:t>nivel</a:t>
            </a:r>
            <a:endParaRPr lang="en-US" dirty="0"/>
          </a:p>
          <a:p>
            <a:pPr lvl="2"/>
            <a:r>
              <a:rPr lang="en-US" dirty="0" err="1"/>
              <a:t>Tercer</a:t>
            </a:r>
            <a:r>
              <a:rPr lang="en-US" dirty="0"/>
              <a:t> </a:t>
            </a:r>
            <a:r>
              <a:rPr lang="en-US" dirty="0" err="1"/>
              <a:t>nivel</a:t>
            </a:r>
            <a:endParaRPr lang="en-US" dirty="0"/>
          </a:p>
          <a:p>
            <a:pPr lvl="3"/>
            <a:r>
              <a:rPr lang="en-US" dirty="0"/>
              <a:t>Cuarto </a:t>
            </a:r>
            <a:r>
              <a:rPr lang="en-US" dirty="0" err="1"/>
              <a:t>nivel</a:t>
            </a:r>
            <a:endParaRPr lang="en-US" dirty="0"/>
          </a:p>
          <a:p>
            <a:pPr lvl="4"/>
            <a:r>
              <a:rPr lang="en-US" dirty="0"/>
              <a:t>Quinto </a:t>
            </a:r>
            <a:r>
              <a:rPr lang="en-US" dirty="0" err="1"/>
              <a:t>nivel</a:t>
            </a:r>
            <a:endParaRPr lang="en-GB" dirty="0"/>
          </a:p>
        </p:txBody>
      </p:sp>
      <p:sp>
        <p:nvSpPr>
          <p:cNvPr id="5" name="Footer Placeholder 4">
            <a:extLst>
              <a:ext uri="{FF2B5EF4-FFF2-40B4-BE49-F238E27FC236}">
                <a16:creationId xmlns:a16="http://schemas.microsoft.com/office/drawing/2014/main" id="{E9A396C8-82EE-4828-BB90-F70077CC6504}"/>
              </a:ext>
            </a:extLst>
          </p:cNvPr>
          <p:cNvSpPr>
            <a:spLocks noGrp="1"/>
          </p:cNvSpPr>
          <p:nvPr>
            <p:ph type="ftr" sz="quarter" idx="11"/>
          </p:nvPr>
        </p:nvSpPr>
        <p:spPr/>
        <p:txBody>
          <a:bodyPr/>
          <a:lstStyle/>
          <a:p>
            <a:r>
              <a:rPr lang="en-GB" dirty="0"/>
              <a:t>Título de la presentación</a:t>
            </a:r>
          </a:p>
        </p:txBody>
      </p:sp>
      <p:sp>
        <p:nvSpPr>
          <p:cNvPr id="6" name="Slide Number Placeholder 5">
            <a:extLst>
              <a:ext uri="{FF2B5EF4-FFF2-40B4-BE49-F238E27FC236}">
                <a16:creationId xmlns:a16="http://schemas.microsoft.com/office/drawing/2014/main" id="{033CAEA2-92AB-4512-A9D7-FD0A72486257}"/>
              </a:ext>
            </a:extLst>
          </p:cNvPr>
          <p:cNvSpPr>
            <a:spLocks noGrp="1"/>
          </p:cNvSpPr>
          <p:nvPr>
            <p:ph type="sldNum" sz="quarter" idx="12"/>
          </p:nvPr>
        </p:nvSpPr>
        <p:spPr/>
        <p:txBody>
          <a:bodyPr/>
          <a:lstStyle/>
          <a:p>
            <a:fld id="{F4C94289-3309-4C35-850A-56FD49B3E346}" type="slidenum">
              <a:rPr lang="en-GB" smtClean="0"/>
              <a:t>‹Nº›</a:t>
            </a:fld>
            <a:endParaRPr lang="en-GB" dirty="0"/>
          </a:p>
        </p:txBody>
      </p:sp>
      <p:sp>
        <p:nvSpPr>
          <p:cNvPr id="7" name="Content Placeholder 2">
            <a:extLst>
              <a:ext uri="{FF2B5EF4-FFF2-40B4-BE49-F238E27FC236}">
                <a16:creationId xmlns:a16="http://schemas.microsoft.com/office/drawing/2014/main" id="{50463241-5450-4976-8525-5C06611D08BF}"/>
              </a:ext>
            </a:extLst>
          </p:cNvPr>
          <p:cNvSpPr>
            <a:spLocks noGrp="1"/>
          </p:cNvSpPr>
          <p:nvPr>
            <p:ph idx="13" hasCustomPrompt="1"/>
          </p:nvPr>
        </p:nvSpPr>
        <p:spPr>
          <a:xfrm>
            <a:off x="5591175" y="1695450"/>
            <a:ext cx="4824413" cy="4587081"/>
          </a:xfrm>
        </p:spPr>
        <p:txBody>
          <a:bodyPr/>
          <a:lstStyle>
            <a:lvl1pPr>
              <a:defRPr sz="1400"/>
            </a:lvl1pPr>
            <a:lvl2pPr marL="165100" indent="-165100">
              <a:defRPr sz="1400"/>
            </a:lvl2pPr>
            <a:lvl3pPr marL="344488" indent="-160338">
              <a:defRPr sz="1200"/>
            </a:lvl3pPr>
            <a:lvl4pPr marL="544513" indent="-184150">
              <a:defRPr sz="1100"/>
            </a:lvl4pPr>
            <a:lvl5pPr marL="746125" indent="-176213">
              <a:defRPr sz="1100"/>
            </a:lvl5pPr>
          </a:lstStyle>
          <a:p>
            <a:pPr lvl="0"/>
            <a:r>
              <a:rPr lang="en-US" dirty="0" err="1"/>
              <a:t>Editar</a:t>
            </a:r>
            <a:r>
              <a:rPr lang="en-US" dirty="0"/>
              <a:t> </a:t>
            </a:r>
            <a:r>
              <a:rPr lang="en-US" dirty="0" err="1"/>
              <a:t>textos</a:t>
            </a:r>
            <a:endParaRPr lang="en-US" dirty="0"/>
          </a:p>
          <a:p>
            <a:pPr lvl="1"/>
            <a:r>
              <a:rPr lang="en-US" dirty="0"/>
              <a:t>Segundo </a:t>
            </a:r>
            <a:r>
              <a:rPr lang="en-US" dirty="0" err="1"/>
              <a:t>nivel</a:t>
            </a:r>
            <a:endParaRPr lang="en-US" dirty="0"/>
          </a:p>
          <a:p>
            <a:pPr lvl="2"/>
            <a:r>
              <a:rPr lang="en-US" dirty="0" err="1"/>
              <a:t>Tercer</a:t>
            </a:r>
            <a:r>
              <a:rPr lang="en-US" dirty="0"/>
              <a:t> </a:t>
            </a:r>
            <a:r>
              <a:rPr lang="en-US" dirty="0" err="1"/>
              <a:t>nivel</a:t>
            </a:r>
            <a:endParaRPr lang="en-US" dirty="0"/>
          </a:p>
          <a:p>
            <a:pPr lvl="3"/>
            <a:r>
              <a:rPr lang="en-US" dirty="0"/>
              <a:t>Cuarto </a:t>
            </a:r>
            <a:r>
              <a:rPr lang="en-US" dirty="0" err="1"/>
              <a:t>nivel</a:t>
            </a:r>
            <a:endParaRPr lang="en-US" dirty="0"/>
          </a:p>
          <a:p>
            <a:pPr lvl="4"/>
            <a:r>
              <a:rPr lang="en-US" dirty="0"/>
              <a:t>Quinto </a:t>
            </a:r>
            <a:r>
              <a:rPr lang="en-US" dirty="0" err="1"/>
              <a:t>nivel</a:t>
            </a:r>
            <a:endParaRPr lang="en-GB" dirty="0"/>
          </a:p>
        </p:txBody>
      </p:sp>
    </p:spTree>
    <p:extLst>
      <p:ext uri="{BB962C8B-B14F-4D97-AF65-F5344CB8AC3E}">
        <p14:creationId xmlns:p14="http://schemas.microsoft.com/office/powerpoint/2010/main" val="36427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exto + imagen/Gráfic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2BE79-9CF6-49D0-828F-83304EE10FA4}"/>
              </a:ext>
            </a:extLst>
          </p:cNvPr>
          <p:cNvSpPr>
            <a:spLocks noGrp="1"/>
          </p:cNvSpPr>
          <p:nvPr>
            <p:ph type="title" hasCustomPrompt="1"/>
          </p:nvPr>
        </p:nvSpPr>
        <p:spPr/>
        <p:txBody>
          <a:bodyPr/>
          <a:lstStyle>
            <a:lvl1pPr>
              <a:defRPr/>
            </a:lvl1pPr>
          </a:lstStyle>
          <a:p>
            <a:r>
              <a:rPr lang="en-US" dirty="0"/>
              <a:t>Click para </a:t>
            </a:r>
            <a:r>
              <a:rPr lang="en-US" dirty="0" err="1"/>
              <a:t>editar</a:t>
            </a:r>
            <a:r>
              <a:rPr lang="en-US" dirty="0"/>
              <a:t> </a:t>
            </a:r>
            <a:r>
              <a:rPr lang="en-US" dirty="0" err="1"/>
              <a:t>título</a:t>
            </a:r>
            <a:endParaRPr lang="en-GB" dirty="0"/>
          </a:p>
        </p:txBody>
      </p:sp>
      <p:sp>
        <p:nvSpPr>
          <p:cNvPr id="3" name="Content Placeholder 2">
            <a:extLst>
              <a:ext uri="{FF2B5EF4-FFF2-40B4-BE49-F238E27FC236}">
                <a16:creationId xmlns:a16="http://schemas.microsoft.com/office/drawing/2014/main" id="{15131794-EBBB-48C2-B2AE-5771C52F061C}"/>
              </a:ext>
            </a:extLst>
          </p:cNvPr>
          <p:cNvSpPr>
            <a:spLocks noGrp="1"/>
          </p:cNvSpPr>
          <p:nvPr>
            <p:ph idx="1" hasCustomPrompt="1"/>
          </p:nvPr>
        </p:nvSpPr>
        <p:spPr>
          <a:xfrm>
            <a:off x="515937" y="1695450"/>
            <a:ext cx="4824413" cy="4587081"/>
          </a:xfrm>
        </p:spPr>
        <p:txBody>
          <a:bodyPr/>
          <a:lstStyle>
            <a:lvl1pPr>
              <a:defRPr sz="1400"/>
            </a:lvl1pPr>
            <a:lvl2pPr marL="165100" indent="-165100">
              <a:defRPr sz="1400"/>
            </a:lvl2pPr>
            <a:lvl3pPr marL="344488" indent="-160338">
              <a:defRPr sz="1200"/>
            </a:lvl3pPr>
            <a:lvl4pPr marL="544513" indent="-184150">
              <a:defRPr sz="1100"/>
            </a:lvl4pPr>
            <a:lvl5pPr marL="746125" indent="-176213">
              <a:defRPr sz="1100"/>
            </a:lvl5pPr>
          </a:lstStyle>
          <a:p>
            <a:pPr lvl="0"/>
            <a:r>
              <a:rPr lang="en-US" dirty="0" err="1"/>
              <a:t>Editar</a:t>
            </a:r>
            <a:r>
              <a:rPr lang="en-US" dirty="0"/>
              <a:t> </a:t>
            </a:r>
            <a:r>
              <a:rPr lang="en-US" dirty="0" err="1"/>
              <a:t>textos</a:t>
            </a:r>
            <a:endParaRPr lang="en-US" dirty="0"/>
          </a:p>
          <a:p>
            <a:pPr lvl="1"/>
            <a:r>
              <a:rPr lang="en-US" dirty="0"/>
              <a:t>Segundo </a:t>
            </a:r>
            <a:r>
              <a:rPr lang="en-US" dirty="0" err="1"/>
              <a:t>nivel</a:t>
            </a:r>
            <a:endParaRPr lang="en-US" dirty="0"/>
          </a:p>
          <a:p>
            <a:pPr lvl="2"/>
            <a:r>
              <a:rPr lang="en-US" dirty="0" err="1"/>
              <a:t>Tercer</a:t>
            </a:r>
            <a:r>
              <a:rPr lang="en-US" dirty="0"/>
              <a:t> </a:t>
            </a:r>
            <a:r>
              <a:rPr lang="en-US" dirty="0" err="1"/>
              <a:t>nivel</a:t>
            </a:r>
            <a:endParaRPr lang="en-US" dirty="0"/>
          </a:p>
          <a:p>
            <a:pPr lvl="3"/>
            <a:r>
              <a:rPr lang="en-US" dirty="0"/>
              <a:t>Cuarto </a:t>
            </a:r>
            <a:r>
              <a:rPr lang="en-US" dirty="0" err="1"/>
              <a:t>nivel</a:t>
            </a:r>
            <a:endParaRPr lang="en-US" dirty="0"/>
          </a:p>
          <a:p>
            <a:pPr lvl="4"/>
            <a:r>
              <a:rPr lang="en-US" dirty="0"/>
              <a:t>Quinto </a:t>
            </a:r>
            <a:r>
              <a:rPr lang="en-US" dirty="0" err="1"/>
              <a:t>nivel</a:t>
            </a:r>
            <a:endParaRPr lang="en-GB" dirty="0"/>
          </a:p>
        </p:txBody>
      </p:sp>
      <p:sp>
        <p:nvSpPr>
          <p:cNvPr id="5" name="Footer Placeholder 4">
            <a:extLst>
              <a:ext uri="{FF2B5EF4-FFF2-40B4-BE49-F238E27FC236}">
                <a16:creationId xmlns:a16="http://schemas.microsoft.com/office/drawing/2014/main" id="{E9A396C8-82EE-4828-BB90-F70077CC6504}"/>
              </a:ext>
            </a:extLst>
          </p:cNvPr>
          <p:cNvSpPr>
            <a:spLocks noGrp="1"/>
          </p:cNvSpPr>
          <p:nvPr>
            <p:ph type="ftr" sz="quarter" idx="11"/>
          </p:nvPr>
        </p:nvSpPr>
        <p:spPr/>
        <p:txBody>
          <a:bodyPr/>
          <a:lstStyle/>
          <a:p>
            <a:r>
              <a:rPr lang="en-GB" dirty="0"/>
              <a:t>Título de la presentación</a:t>
            </a:r>
          </a:p>
        </p:txBody>
      </p:sp>
      <p:sp>
        <p:nvSpPr>
          <p:cNvPr id="6" name="Slide Number Placeholder 5">
            <a:extLst>
              <a:ext uri="{FF2B5EF4-FFF2-40B4-BE49-F238E27FC236}">
                <a16:creationId xmlns:a16="http://schemas.microsoft.com/office/drawing/2014/main" id="{033CAEA2-92AB-4512-A9D7-FD0A72486257}"/>
              </a:ext>
            </a:extLst>
          </p:cNvPr>
          <p:cNvSpPr>
            <a:spLocks noGrp="1"/>
          </p:cNvSpPr>
          <p:nvPr>
            <p:ph type="sldNum" sz="quarter" idx="12"/>
          </p:nvPr>
        </p:nvSpPr>
        <p:spPr/>
        <p:txBody>
          <a:bodyPr/>
          <a:lstStyle/>
          <a:p>
            <a:fld id="{F4C94289-3309-4C35-850A-56FD49B3E346}" type="slidenum">
              <a:rPr lang="en-GB" smtClean="0"/>
              <a:t>‹Nº›</a:t>
            </a:fld>
            <a:endParaRPr lang="en-GB" dirty="0"/>
          </a:p>
        </p:txBody>
      </p:sp>
      <p:sp>
        <p:nvSpPr>
          <p:cNvPr id="7" name="Content Placeholder 2">
            <a:extLst>
              <a:ext uri="{FF2B5EF4-FFF2-40B4-BE49-F238E27FC236}">
                <a16:creationId xmlns:a16="http://schemas.microsoft.com/office/drawing/2014/main" id="{50463241-5450-4976-8525-5C06611D08BF}"/>
              </a:ext>
            </a:extLst>
          </p:cNvPr>
          <p:cNvSpPr>
            <a:spLocks noGrp="1"/>
          </p:cNvSpPr>
          <p:nvPr>
            <p:ph idx="13" hasCustomPrompt="1"/>
          </p:nvPr>
        </p:nvSpPr>
        <p:spPr>
          <a:xfrm>
            <a:off x="5591175" y="1695450"/>
            <a:ext cx="6084886" cy="4587081"/>
          </a:xfrm>
        </p:spPr>
        <p:txBody>
          <a:bodyPr/>
          <a:lstStyle>
            <a:lvl1pPr>
              <a:defRPr sz="1400"/>
            </a:lvl1pPr>
            <a:lvl2pPr marL="165100" indent="-165100">
              <a:defRPr sz="1400"/>
            </a:lvl2pPr>
            <a:lvl3pPr marL="344488" indent="-160338">
              <a:defRPr sz="1200"/>
            </a:lvl3pPr>
            <a:lvl4pPr marL="544513" indent="-184150">
              <a:defRPr sz="1100"/>
            </a:lvl4pPr>
            <a:lvl5pPr marL="746125" indent="-176213">
              <a:defRPr sz="1100"/>
            </a:lvl5pPr>
          </a:lstStyle>
          <a:p>
            <a:pPr lvl="0"/>
            <a:r>
              <a:rPr lang="en-US" dirty="0" err="1"/>
              <a:t>Editar</a:t>
            </a:r>
            <a:r>
              <a:rPr lang="en-US" dirty="0"/>
              <a:t> </a:t>
            </a:r>
            <a:r>
              <a:rPr lang="en-US" dirty="0" err="1"/>
              <a:t>textos</a:t>
            </a:r>
            <a:endParaRPr lang="en-US" dirty="0"/>
          </a:p>
          <a:p>
            <a:pPr lvl="1"/>
            <a:r>
              <a:rPr lang="en-US" dirty="0"/>
              <a:t>Segundo </a:t>
            </a:r>
            <a:r>
              <a:rPr lang="en-US" dirty="0" err="1"/>
              <a:t>nivel</a:t>
            </a:r>
            <a:endParaRPr lang="en-US" dirty="0"/>
          </a:p>
          <a:p>
            <a:pPr lvl="2"/>
            <a:r>
              <a:rPr lang="en-US" dirty="0" err="1"/>
              <a:t>Tercer</a:t>
            </a:r>
            <a:r>
              <a:rPr lang="en-US" dirty="0"/>
              <a:t> </a:t>
            </a:r>
            <a:r>
              <a:rPr lang="en-US" dirty="0" err="1"/>
              <a:t>nivel</a:t>
            </a:r>
            <a:endParaRPr lang="en-US" dirty="0"/>
          </a:p>
          <a:p>
            <a:pPr lvl="3"/>
            <a:r>
              <a:rPr lang="en-US" dirty="0"/>
              <a:t>Cuarto </a:t>
            </a:r>
            <a:r>
              <a:rPr lang="en-US" dirty="0" err="1"/>
              <a:t>nivel</a:t>
            </a:r>
            <a:endParaRPr lang="en-US" dirty="0"/>
          </a:p>
          <a:p>
            <a:pPr lvl="4"/>
            <a:r>
              <a:rPr lang="en-US" dirty="0"/>
              <a:t>Quinto </a:t>
            </a:r>
            <a:r>
              <a:rPr lang="en-US" dirty="0" err="1"/>
              <a:t>nivel</a:t>
            </a:r>
            <a:endParaRPr lang="en-GB" dirty="0"/>
          </a:p>
        </p:txBody>
      </p:sp>
    </p:spTree>
    <p:extLst>
      <p:ext uri="{BB962C8B-B14F-4D97-AF65-F5344CB8AC3E}">
        <p14:creationId xmlns:p14="http://schemas.microsoft.com/office/powerpoint/2010/main" val="1882155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ortadilla 1">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494FFB1-C67C-4F41-B55D-0E84F48E74E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55EFAC8-0232-4ACB-8A16-76099AC73170}"/>
              </a:ext>
            </a:extLst>
          </p:cNvPr>
          <p:cNvSpPr>
            <a:spLocks noGrp="1"/>
          </p:cNvSpPr>
          <p:nvPr>
            <p:ph type="title" hasCustomPrompt="1"/>
          </p:nvPr>
        </p:nvSpPr>
        <p:spPr>
          <a:xfrm>
            <a:off x="515938" y="1947863"/>
            <a:ext cx="8961437" cy="4334668"/>
          </a:xfrm>
        </p:spPr>
        <p:txBody>
          <a:bodyPr anchor="t" anchorCtr="0"/>
          <a:lstStyle>
            <a:lvl1pPr>
              <a:lnSpc>
                <a:spcPct val="80000"/>
              </a:lnSpc>
              <a:defRPr sz="5400" cap="none" spc="0" baseline="0">
                <a:solidFill>
                  <a:schemeClr val="bg1"/>
                </a:solidFill>
              </a:defRPr>
            </a:lvl1pPr>
          </a:lstStyle>
          <a:p>
            <a:r>
              <a:rPr lang="en-US" dirty="0"/>
              <a:t>Click para </a:t>
            </a:r>
            <a:r>
              <a:rPr lang="en-US" dirty="0" err="1"/>
              <a:t>editar</a:t>
            </a:r>
            <a:r>
              <a:rPr lang="en-US" dirty="0"/>
              <a:t> el </a:t>
            </a:r>
            <a:r>
              <a:rPr lang="en-US" dirty="0" err="1"/>
              <a:t>título</a:t>
            </a:r>
            <a:r>
              <a:rPr lang="en-US" dirty="0"/>
              <a:t> de la </a:t>
            </a:r>
            <a:r>
              <a:rPr lang="en-US" dirty="0" err="1"/>
              <a:t>portadilla</a:t>
            </a:r>
            <a:endParaRPr lang="en-GB" dirty="0"/>
          </a:p>
        </p:txBody>
      </p:sp>
      <p:sp>
        <p:nvSpPr>
          <p:cNvPr id="5" name="Footer Placeholder 4">
            <a:extLst>
              <a:ext uri="{FF2B5EF4-FFF2-40B4-BE49-F238E27FC236}">
                <a16:creationId xmlns:a16="http://schemas.microsoft.com/office/drawing/2014/main" id="{93BBD97A-1CD4-44FA-84FA-934F1FF548CB}"/>
              </a:ext>
            </a:extLst>
          </p:cNvPr>
          <p:cNvSpPr>
            <a:spLocks noGrp="1"/>
          </p:cNvSpPr>
          <p:nvPr>
            <p:ph type="ftr" sz="quarter" idx="11"/>
          </p:nvPr>
        </p:nvSpPr>
        <p:spPr/>
        <p:txBody>
          <a:bodyPr/>
          <a:lstStyle>
            <a:lvl1pPr>
              <a:defRPr>
                <a:solidFill>
                  <a:schemeClr val="bg1"/>
                </a:solidFill>
              </a:defRPr>
            </a:lvl1pPr>
          </a:lstStyle>
          <a:p>
            <a:r>
              <a:rPr lang="en-GB" dirty="0"/>
              <a:t>Título de la presentación</a:t>
            </a:r>
          </a:p>
        </p:txBody>
      </p:sp>
      <p:sp>
        <p:nvSpPr>
          <p:cNvPr id="6" name="Slide Number Placeholder 5">
            <a:extLst>
              <a:ext uri="{FF2B5EF4-FFF2-40B4-BE49-F238E27FC236}">
                <a16:creationId xmlns:a16="http://schemas.microsoft.com/office/drawing/2014/main" id="{7642C075-17B3-4F6A-89D1-B6091271B389}"/>
              </a:ext>
            </a:extLst>
          </p:cNvPr>
          <p:cNvSpPr>
            <a:spLocks noGrp="1"/>
          </p:cNvSpPr>
          <p:nvPr>
            <p:ph type="sldNum" sz="quarter" idx="12"/>
          </p:nvPr>
        </p:nvSpPr>
        <p:spPr/>
        <p:txBody>
          <a:bodyPr/>
          <a:lstStyle>
            <a:lvl1pPr>
              <a:defRPr>
                <a:solidFill>
                  <a:schemeClr val="bg1"/>
                </a:solidFill>
              </a:defRPr>
            </a:lvl1pPr>
          </a:lstStyle>
          <a:p>
            <a:fld id="{F4C94289-3309-4C35-850A-56FD49B3E346}" type="slidenum">
              <a:rPr lang="en-GB" smtClean="0"/>
              <a:pPr/>
              <a:t>‹Nº›</a:t>
            </a:fld>
            <a:endParaRPr lang="en-GB" dirty="0"/>
          </a:p>
        </p:txBody>
      </p:sp>
      <p:sp>
        <p:nvSpPr>
          <p:cNvPr id="9" name="TextBox 8">
            <a:extLst>
              <a:ext uri="{FF2B5EF4-FFF2-40B4-BE49-F238E27FC236}">
                <a16:creationId xmlns:a16="http://schemas.microsoft.com/office/drawing/2014/main" id="{C104388B-09B7-42D5-B607-EFED05EEE73A}"/>
              </a:ext>
            </a:extLst>
          </p:cNvPr>
          <p:cNvSpPr txBox="1"/>
          <p:nvPr userDrawn="1"/>
        </p:nvSpPr>
        <p:spPr>
          <a:xfrm>
            <a:off x="515938" y="6282531"/>
            <a:ext cx="1799722" cy="365125"/>
          </a:xfrm>
          <a:prstGeom prst="rect">
            <a:avLst/>
          </a:prstGeom>
          <a:noFill/>
        </p:spPr>
        <p:txBody>
          <a:bodyPr wrap="square" lIns="0" tIns="0" rIns="0" bIns="0" rtlCol="0" anchor="b" anchorCtr="0">
            <a:noAutofit/>
          </a:bodyPr>
          <a:lstStyle/>
          <a:p>
            <a:r>
              <a:rPr lang="en-GB" sz="800" dirty="0">
                <a:solidFill>
                  <a:schemeClr val="bg1"/>
                </a:solidFill>
              </a:rPr>
              <a:t>© UNED</a:t>
            </a:r>
          </a:p>
        </p:txBody>
      </p:sp>
      <p:pic>
        <p:nvPicPr>
          <p:cNvPr id="8" name="Picture 9">
            <a:extLst>
              <a:ext uri="{FF2B5EF4-FFF2-40B4-BE49-F238E27FC236}">
                <a16:creationId xmlns:a16="http://schemas.microsoft.com/office/drawing/2014/main" id="{3EB854B7-5412-8C42-8504-2733BA854E9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805631" y="1949709"/>
            <a:ext cx="763374" cy="756707"/>
          </a:xfrm>
          <a:prstGeom prst="rect">
            <a:avLst/>
          </a:prstGeom>
        </p:spPr>
      </p:pic>
    </p:spTree>
    <p:extLst>
      <p:ext uri="{BB962C8B-B14F-4D97-AF65-F5344CB8AC3E}">
        <p14:creationId xmlns:p14="http://schemas.microsoft.com/office/powerpoint/2010/main" val="824849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19571F-E128-4FF8-A846-91352A101459}"/>
              </a:ext>
            </a:extLst>
          </p:cNvPr>
          <p:cNvSpPr>
            <a:spLocks noGrp="1"/>
          </p:cNvSpPr>
          <p:nvPr>
            <p:ph type="title"/>
          </p:nvPr>
        </p:nvSpPr>
        <p:spPr>
          <a:xfrm>
            <a:off x="515939" y="210344"/>
            <a:ext cx="9898061" cy="984247"/>
          </a:xfrm>
          <a:prstGeom prst="rect">
            <a:avLst/>
          </a:prstGeom>
        </p:spPr>
        <p:txBody>
          <a:bodyPr vert="horz" lIns="0" tIns="0" rIns="0" bIns="0" rtlCol="0" anchor="b" anchorCtr="0">
            <a:noAutofit/>
          </a:bodyPr>
          <a:lstStyle/>
          <a:p>
            <a:r>
              <a:rPr lang="en-US"/>
              <a:t>Click para editar el título</a:t>
            </a:r>
            <a:endParaRPr lang="en-GB" dirty="0"/>
          </a:p>
        </p:txBody>
      </p:sp>
      <p:sp>
        <p:nvSpPr>
          <p:cNvPr id="3" name="Text Placeholder 2">
            <a:extLst>
              <a:ext uri="{FF2B5EF4-FFF2-40B4-BE49-F238E27FC236}">
                <a16:creationId xmlns:a16="http://schemas.microsoft.com/office/drawing/2014/main" id="{5B5EE3A9-E955-4AFD-9C72-3106238E9A39}"/>
              </a:ext>
            </a:extLst>
          </p:cNvPr>
          <p:cNvSpPr>
            <a:spLocks noGrp="1"/>
          </p:cNvSpPr>
          <p:nvPr>
            <p:ph type="body" idx="1"/>
          </p:nvPr>
        </p:nvSpPr>
        <p:spPr>
          <a:xfrm>
            <a:off x="515937" y="1695450"/>
            <a:ext cx="9898063" cy="4587081"/>
          </a:xfrm>
          <a:prstGeom prst="rect">
            <a:avLst/>
          </a:prstGeom>
        </p:spPr>
        <p:txBody>
          <a:bodyPr vert="horz" lIns="0" tIns="0" rIns="0" bIns="0" rtlCol="0" anchor="t" anchorCtr="0">
            <a:noAutofit/>
          </a:bodyPr>
          <a:lstStyle/>
          <a:p>
            <a:pPr lvl="0"/>
            <a:r>
              <a:rPr lang="en-US" dirty="0"/>
              <a:t>Editar los estilos</a:t>
            </a:r>
          </a:p>
          <a:p>
            <a:pPr lvl="1"/>
            <a:r>
              <a:rPr lang="en-US" dirty="0"/>
              <a:t>Segundo nivel</a:t>
            </a:r>
          </a:p>
          <a:p>
            <a:pPr lvl="2"/>
            <a:r>
              <a:rPr lang="en-US" dirty="0"/>
              <a:t>Tercer nivel</a:t>
            </a:r>
          </a:p>
          <a:p>
            <a:pPr lvl="3"/>
            <a:r>
              <a:rPr lang="en-US" dirty="0"/>
              <a:t>Cuarto nivel</a:t>
            </a:r>
          </a:p>
          <a:p>
            <a:pPr lvl="4"/>
            <a:r>
              <a:rPr lang="en-US" dirty="0"/>
              <a:t>Quinto nivel</a:t>
            </a:r>
            <a:endParaRPr lang="en-GB" dirty="0"/>
          </a:p>
        </p:txBody>
      </p:sp>
      <p:sp>
        <p:nvSpPr>
          <p:cNvPr id="5" name="Footer Placeholder 4">
            <a:extLst>
              <a:ext uri="{FF2B5EF4-FFF2-40B4-BE49-F238E27FC236}">
                <a16:creationId xmlns:a16="http://schemas.microsoft.com/office/drawing/2014/main" id="{1317185E-8EC7-42C4-875B-7957276D6024}"/>
              </a:ext>
            </a:extLst>
          </p:cNvPr>
          <p:cNvSpPr>
            <a:spLocks noGrp="1"/>
          </p:cNvSpPr>
          <p:nvPr>
            <p:ph type="ftr" sz="quarter" idx="3"/>
          </p:nvPr>
        </p:nvSpPr>
        <p:spPr>
          <a:xfrm>
            <a:off x="7077073" y="6282531"/>
            <a:ext cx="4201727" cy="365125"/>
          </a:xfrm>
          <a:prstGeom prst="rect">
            <a:avLst/>
          </a:prstGeom>
        </p:spPr>
        <p:txBody>
          <a:bodyPr vert="horz" lIns="0" tIns="0" rIns="0" bIns="0" rtlCol="0" anchor="b" anchorCtr="0">
            <a:noAutofit/>
          </a:bodyPr>
          <a:lstStyle>
            <a:lvl1pPr algn="r">
              <a:defRPr sz="800">
                <a:solidFill>
                  <a:schemeClr val="tx1"/>
                </a:solidFill>
              </a:defRPr>
            </a:lvl1pPr>
          </a:lstStyle>
          <a:p>
            <a:r>
              <a:rPr lang="en-GB" dirty="0"/>
              <a:t>Título de la presentación</a:t>
            </a:r>
          </a:p>
        </p:txBody>
      </p:sp>
      <p:sp>
        <p:nvSpPr>
          <p:cNvPr id="6" name="Slide Number Placeholder 5">
            <a:extLst>
              <a:ext uri="{FF2B5EF4-FFF2-40B4-BE49-F238E27FC236}">
                <a16:creationId xmlns:a16="http://schemas.microsoft.com/office/drawing/2014/main" id="{96A505A6-DE1E-455A-9F96-B1BC2DE26A3C}"/>
              </a:ext>
            </a:extLst>
          </p:cNvPr>
          <p:cNvSpPr>
            <a:spLocks noGrp="1"/>
          </p:cNvSpPr>
          <p:nvPr>
            <p:ph type="sldNum" sz="quarter" idx="4"/>
          </p:nvPr>
        </p:nvSpPr>
        <p:spPr>
          <a:xfrm>
            <a:off x="11278800" y="6282531"/>
            <a:ext cx="397261" cy="365125"/>
          </a:xfrm>
          <a:prstGeom prst="rect">
            <a:avLst/>
          </a:prstGeom>
        </p:spPr>
        <p:txBody>
          <a:bodyPr vert="horz" lIns="0" tIns="0" rIns="0" bIns="0" rtlCol="0" anchor="b" anchorCtr="0">
            <a:noAutofit/>
          </a:bodyPr>
          <a:lstStyle>
            <a:lvl1pPr algn="r">
              <a:defRPr sz="800">
                <a:solidFill>
                  <a:schemeClr val="tx1"/>
                </a:solidFill>
              </a:defRPr>
            </a:lvl1pPr>
          </a:lstStyle>
          <a:p>
            <a:fld id="{F4C94289-3309-4C35-850A-56FD49B3E346}" type="slidenum">
              <a:rPr lang="en-GB" smtClean="0"/>
              <a:pPr/>
              <a:t>‹Nº›</a:t>
            </a:fld>
            <a:endParaRPr lang="en-GB" dirty="0"/>
          </a:p>
        </p:txBody>
      </p:sp>
      <p:sp>
        <p:nvSpPr>
          <p:cNvPr id="9" name="TextBox 8">
            <a:extLst>
              <a:ext uri="{FF2B5EF4-FFF2-40B4-BE49-F238E27FC236}">
                <a16:creationId xmlns:a16="http://schemas.microsoft.com/office/drawing/2014/main" id="{E1E89007-8C14-45BA-9B75-C9A19A48430E}"/>
              </a:ext>
            </a:extLst>
          </p:cNvPr>
          <p:cNvSpPr txBox="1"/>
          <p:nvPr userDrawn="1"/>
        </p:nvSpPr>
        <p:spPr>
          <a:xfrm>
            <a:off x="515938" y="6282531"/>
            <a:ext cx="1799722" cy="365125"/>
          </a:xfrm>
          <a:prstGeom prst="rect">
            <a:avLst/>
          </a:prstGeom>
          <a:noFill/>
        </p:spPr>
        <p:txBody>
          <a:bodyPr wrap="square" lIns="0" tIns="0" rIns="0" bIns="0" rtlCol="0" anchor="b" anchorCtr="0">
            <a:noAutofit/>
          </a:bodyPr>
          <a:lstStyle/>
          <a:p>
            <a:r>
              <a:rPr lang="en-GB" sz="800" dirty="0"/>
              <a:t>© UNED</a:t>
            </a:r>
          </a:p>
        </p:txBody>
      </p:sp>
      <p:cxnSp>
        <p:nvCxnSpPr>
          <p:cNvPr id="11" name="Straight Connector 10">
            <a:extLst>
              <a:ext uri="{FF2B5EF4-FFF2-40B4-BE49-F238E27FC236}">
                <a16:creationId xmlns:a16="http://schemas.microsoft.com/office/drawing/2014/main" id="{4B558707-958B-46B5-B09F-9B53C1657C43}"/>
              </a:ext>
            </a:extLst>
          </p:cNvPr>
          <p:cNvCxnSpPr/>
          <p:nvPr userDrawn="1"/>
        </p:nvCxnSpPr>
        <p:spPr>
          <a:xfrm>
            <a:off x="515937" y="1343026"/>
            <a:ext cx="1116012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3574900"/>
      </p:ext>
    </p:extLst>
  </p:cSld>
  <p:clrMap bg1="lt1" tx1="dk1" bg2="lt2" tx2="dk2" accent1="accent1" accent2="accent2" accent3="accent3" accent4="accent4" accent5="accent5" accent6="accent6" hlink="hlink" folHlink="folHlink"/>
  <p:sldLayoutIdLst>
    <p:sldLayoutId id="2147483649" r:id="rId1"/>
    <p:sldLayoutId id="2147483669" r:id="rId2"/>
    <p:sldLayoutId id="2147483667" r:id="rId3"/>
    <p:sldLayoutId id="2147483668" r:id="rId4"/>
    <p:sldLayoutId id="2147483663" r:id="rId5"/>
    <p:sldLayoutId id="2147483650" r:id="rId6"/>
    <p:sldLayoutId id="2147483656" r:id="rId7"/>
    <p:sldLayoutId id="2147483657" r:id="rId8"/>
    <p:sldLayoutId id="2147483651" r:id="rId9"/>
    <p:sldLayoutId id="2147483664" r:id="rId10"/>
    <p:sldLayoutId id="2147483658" r:id="rId11"/>
    <p:sldLayoutId id="2147483665" r:id="rId12"/>
    <p:sldLayoutId id="2147483666" r:id="rId13"/>
    <p:sldLayoutId id="2147483654" r:id="rId14"/>
    <p:sldLayoutId id="2147483655" r:id="rId15"/>
    <p:sldLayoutId id="2147483670" r:id="rId16"/>
  </p:sldLayoutIdLst>
  <p:hf hdr="0"/>
  <p:txStyles>
    <p:title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800" kern="1200">
          <a:solidFill>
            <a:schemeClr val="tx1"/>
          </a:solidFill>
          <a:latin typeface="+mn-lt"/>
          <a:ea typeface="+mn-ea"/>
          <a:cs typeface="+mn-cs"/>
        </a:defRPr>
      </a:lvl1pPr>
      <a:lvl2pPr marL="179388" indent="-179388"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2pPr>
      <a:lvl3pPr marL="207963" indent="182563" algn="l" defTabSz="914400" rtl="0" eaLnBrk="1" latinLnBrk="0" hangingPunct="1">
        <a:lnSpc>
          <a:spcPct val="100000"/>
        </a:lnSpc>
        <a:spcBef>
          <a:spcPts val="400"/>
        </a:spcBef>
        <a:buFont typeface="Arial" panose="020B0604020202020204" pitchFamily="34" charset="0"/>
        <a:buChar char="•"/>
        <a:defRPr sz="1600" kern="1200">
          <a:solidFill>
            <a:schemeClr val="tx1"/>
          </a:solidFill>
          <a:latin typeface="+mn-lt"/>
          <a:ea typeface="+mn-ea"/>
          <a:cs typeface="+mn-cs"/>
        </a:defRPr>
      </a:lvl3pPr>
      <a:lvl4pPr marL="608013" indent="-198438" algn="l" defTabSz="914400" rtl="0" eaLnBrk="1" latinLnBrk="0" hangingPunct="1">
        <a:lnSpc>
          <a:spcPct val="100000"/>
        </a:lnSpc>
        <a:spcBef>
          <a:spcPts val="400"/>
        </a:spcBef>
        <a:buFont typeface="Arial" panose="020B0604020202020204" pitchFamily="34" charset="0"/>
        <a:buChar char="•"/>
        <a:defRPr sz="1400" kern="1200">
          <a:solidFill>
            <a:schemeClr val="tx1"/>
          </a:solidFill>
          <a:latin typeface="+mn-lt"/>
          <a:ea typeface="+mn-ea"/>
          <a:cs typeface="+mn-cs"/>
        </a:defRPr>
      </a:lvl4pPr>
      <a:lvl5pPr marL="831850" indent="-204788" algn="l" defTabSz="914400" rtl="0" eaLnBrk="1" latinLnBrk="0" hangingPunct="1">
        <a:lnSpc>
          <a:spcPct val="100000"/>
        </a:lnSpc>
        <a:spcBef>
          <a:spcPts val="4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25">
          <p15:clr>
            <a:srgbClr val="F26B43"/>
          </p15:clr>
        </p15:guide>
        <p15:guide id="3" pos="7355">
          <p15:clr>
            <a:srgbClr val="F26B43"/>
          </p15:clr>
        </p15:guide>
        <p15:guide id="4" pos="3364">
          <p15:clr>
            <a:srgbClr val="F26B43"/>
          </p15:clr>
        </p15:guide>
        <p15:guide id="5" pos="3522">
          <p15:clr>
            <a:srgbClr val="F26B43"/>
          </p15:clr>
        </p15:guide>
        <p15:guide id="6" orient="horz" pos="1068">
          <p15:clr>
            <a:srgbClr val="F26B43"/>
          </p15:clr>
        </p15:guide>
        <p15:guide id="7" orient="horz" pos="395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DE9E5B-E3F6-4A71-B43A-B2F8B82FC8BF}"/>
              </a:ext>
            </a:extLst>
          </p:cNvPr>
          <p:cNvSpPr>
            <a:spLocks noGrp="1"/>
          </p:cNvSpPr>
          <p:nvPr>
            <p:ph type="ctrTitle"/>
          </p:nvPr>
        </p:nvSpPr>
        <p:spPr>
          <a:xfrm>
            <a:off x="514350" y="1103313"/>
            <a:ext cx="10833023" cy="1655762"/>
          </a:xfrm>
        </p:spPr>
        <p:txBody>
          <a:bodyPr anchor="b">
            <a:normAutofit/>
          </a:bodyPr>
          <a:lstStyle/>
          <a:p>
            <a:pPr>
              <a:lnSpc>
                <a:spcPct val="90000"/>
              </a:lnSpc>
            </a:pPr>
            <a:r>
              <a:rPr lang="es-ES" sz="3600" dirty="0"/>
              <a:t>COMPETENCIAS DIGITALES PARA EL Sector de Exhibición Cinematográfica</a:t>
            </a:r>
          </a:p>
        </p:txBody>
      </p:sp>
      <p:sp>
        <p:nvSpPr>
          <p:cNvPr id="3" name="Subtítulo 2">
            <a:extLst>
              <a:ext uri="{FF2B5EF4-FFF2-40B4-BE49-F238E27FC236}">
                <a16:creationId xmlns:a16="http://schemas.microsoft.com/office/drawing/2014/main" id="{5984CC86-1094-B322-566D-55C5AD4D8823}"/>
              </a:ext>
            </a:extLst>
          </p:cNvPr>
          <p:cNvSpPr>
            <a:spLocks noGrp="1"/>
          </p:cNvSpPr>
          <p:nvPr>
            <p:ph type="subTitle" idx="1"/>
          </p:nvPr>
        </p:nvSpPr>
        <p:spPr>
          <a:xfrm>
            <a:off x="514349" y="3118754"/>
            <a:ext cx="11025609" cy="1655762"/>
          </a:xfrm>
        </p:spPr>
        <p:txBody>
          <a:bodyPr/>
          <a:lstStyle/>
          <a:p>
            <a:pPr lvl="0">
              <a:spcAft>
                <a:spcPts val="1200"/>
              </a:spcAft>
              <a:defRPr/>
            </a:pPr>
            <a:r>
              <a:rPr lang="es-ES" altLang="es-ES" sz="2000" b="1" kern="0" dirty="0">
                <a:ea typeface="Open Sans Light" panose="020B0306030504020204" pitchFamily="34" charset="0"/>
                <a:cs typeface="Open Sans Light" panose="020B0306030504020204" pitchFamily="34" charset="0"/>
              </a:rPr>
              <a:t>Jornada Innovación y Formación en la Exhibición Cinematográfica</a:t>
            </a:r>
            <a:endParaRPr lang="es-ES" altLang="es-ES" sz="1800" b="1" kern="0" dirty="0">
              <a:ea typeface="Open Sans Light" panose="020B0306030504020204" pitchFamily="34" charset="0"/>
              <a:cs typeface="Open Sans Light" panose="020B0306030504020204" pitchFamily="34" charset="0"/>
            </a:endParaRPr>
          </a:p>
          <a:p>
            <a:pPr lvl="0">
              <a:spcAft>
                <a:spcPts val="1200"/>
              </a:spcAft>
              <a:defRPr/>
            </a:pPr>
            <a:endParaRPr lang="es-ES" altLang="es-ES" sz="1800" b="1" kern="0" dirty="0">
              <a:ea typeface="Open Sans Light" panose="020B0306030504020204" pitchFamily="34" charset="0"/>
              <a:cs typeface="Open Sans Light" panose="020B0306030504020204" pitchFamily="34" charset="0"/>
            </a:endParaRPr>
          </a:p>
          <a:p>
            <a:pPr lvl="0">
              <a:lnSpc>
                <a:spcPts val="1500"/>
              </a:lnSpc>
              <a:spcAft>
                <a:spcPts val="1200"/>
              </a:spcAft>
              <a:defRPr/>
            </a:pPr>
            <a:r>
              <a:rPr lang="es-ES" altLang="es-ES" sz="2000" b="1" kern="0" dirty="0">
                <a:ea typeface="Open Sans Light" panose="020B0306030504020204" pitchFamily="34" charset="0"/>
                <a:cs typeface="Open Sans Light" panose="020B0306030504020204" pitchFamily="34" charset="0"/>
              </a:rPr>
              <a:t>Julio Navío Marco</a:t>
            </a:r>
          </a:p>
          <a:p>
            <a:pPr>
              <a:spcAft>
                <a:spcPts val="1200"/>
              </a:spcAft>
              <a:defRPr/>
            </a:pPr>
            <a:r>
              <a:rPr lang="en-US" sz="1600" b="1" kern="0" dirty="0">
                <a:ea typeface="Open Sans Light" panose="020B0306030504020204" pitchFamily="34" charset="0"/>
                <a:cs typeface="Open Sans Light" panose="020B0306030504020204" pitchFamily="34" charset="0"/>
              </a:rPr>
              <a:t>Director de la </a:t>
            </a:r>
            <a:r>
              <a:rPr lang="en-US" sz="1600" b="1" kern="0" dirty="0" err="1">
                <a:ea typeface="Open Sans Light" panose="020B0306030504020204" pitchFamily="34" charset="0"/>
                <a:cs typeface="Open Sans Light" panose="020B0306030504020204" pitchFamily="34" charset="0"/>
              </a:rPr>
              <a:t>Cátedra</a:t>
            </a:r>
            <a:r>
              <a:rPr lang="en-US" sz="1600" b="1" kern="0" dirty="0">
                <a:ea typeface="Open Sans Light" panose="020B0306030504020204" pitchFamily="34" charset="0"/>
                <a:cs typeface="Open Sans Light" panose="020B0306030504020204" pitchFamily="34" charset="0"/>
              </a:rPr>
              <a:t> Europea Jean Monnet </a:t>
            </a:r>
            <a:r>
              <a:rPr lang="es-ES" altLang="es-ES" sz="1600" b="1" kern="0" dirty="0">
                <a:ea typeface="Open Sans Light" panose="020B0306030504020204" pitchFamily="34" charset="0"/>
                <a:cs typeface="Open Sans Light" panose="020B0306030504020204" pitchFamily="34" charset="0"/>
              </a:rPr>
              <a:t>de Economía Digital. Profesor titular UNED</a:t>
            </a:r>
          </a:p>
        </p:txBody>
      </p:sp>
      <p:sp>
        <p:nvSpPr>
          <p:cNvPr id="5" name="CuadroTexto 4">
            <a:extLst>
              <a:ext uri="{FF2B5EF4-FFF2-40B4-BE49-F238E27FC236}">
                <a16:creationId xmlns:a16="http://schemas.microsoft.com/office/drawing/2014/main" id="{39DCAEF8-B02C-B832-B85C-C0208607E8B9}"/>
              </a:ext>
            </a:extLst>
          </p:cNvPr>
          <p:cNvSpPr txBox="1"/>
          <p:nvPr/>
        </p:nvSpPr>
        <p:spPr>
          <a:xfrm>
            <a:off x="822407" y="5752170"/>
            <a:ext cx="5935980" cy="830997"/>
          </a:xfrm>
          <a:prstGeom prst="rect">
            <a:avLst/>
          </a:prstGeom>
          <a:noFill/>
        </p:spPr>
        <p:txBody>
          <a:bodyPr wrap="square">
            <a:spAutoFit/>
          </a:bodyPr>
          <a:lstStyle/>
          <a:p>
            <a:pPr algn="just"/>
            <a:r>
              <a:rPr lang="es-ES" sz="1200" dirty="0"/>
              <a:t>Financiado por la Unión Europea. Los puntos de vista y opiniones expresados son únicamente los del autor o autores y no reflejan necesariamente los de la Unión Europea o de la Agencia Ejecutiva Europea de Educación y Cultura (EACEA). Ni la Unión Europea ni la EACEA pueden ser consideradas responsables de ellos</a:t>
            </a:r>
          </a:p>
        </p:txBody>
      </p:sp>
      <p:pic>
        <p:nvPicPr>
          <p:cNvPr id="4" name="Imagen 3" descr="Imagen que contiene Texto&#10;&#10;Descripción generada automáticamente">
            <a:extLst>
              <a:ext uri="{FF2B5EF4-FFF2-40B4-BE49-F238E27FC236}">
                <a16:creationId xmlns:a16="http://schemas.microsoft.com/office/drawing/2014/main" id="{13781248-1350-67D7-BBEC-10CF19C218C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21438" y="5752171"/>
            <a:ext cx="3960996" cy="830997"/>
          </a:xfrm>
          <a:prstGeom prst="rect">
            <a:avLst/>
          </a:prstGeom>
        </p:spPr>
      </p:pic>
    </p:spTree>
    <p:extLst>
      <p:ext uri="{BB962C8B-B14F-4D97-AF65-F5344CB8AC3E}">
        <p14:creationId xmlns:p14="http://schemas.microsoft.com/office/powerpoint/2010/main" val="1363821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24F7C3-E1E6-57D2-1726-3FB1345BCEBB}"/>
              </a:ext>
            </a:extLst>
          </p:cNvPr>
          <p:cNvSpPr>
            <a:spLocks noGrp="1"/>
          </p:cNvSpPr>
          <p:nvPr>
            <p:ph type="title"/>
          </p:nvPr>
        </p:nvSpPr>
        <p:spPr>
          <a:xfrm>
            <a:off x="515939" y="210344"/>
            <a:ext cx="9898061" cy="984247"/>
          </a:xfrm>
        </p:spPr>
        <p:txBody>
          <a:bodyPr/>
          <a:lstStyle/>
          <a:p>
            <a:r>
              <a:rPr lang="en-US" b="1" dirty="0" err="1"/>
              <a:t>Importancia</a:t>
            </a:r>
            <a:r>
              <a:rPr lang="en-US" b="1" dirty="0"/>
              <a:t> para la </a:t>
            </a:r>
            <a:r>
              <a:rPr lang="en-US" dirty="0"/>
              <a:t>Unión </a:t>
            </a:r>
            <a:r>
              <a:rPr lang="en-US" dirty="0" err="1"/>
              <a:t>Europea</a:t>
            </a:r>
            <a:endParaRPr lang="en-US" b="1" dirty="0"/>
          </a:p>
        </p:txBody>
      </p:sp>
      <p:sp>
        <p:nvSpPr>
          <p:cNvPr id="5" name="Marcador de número de diapositiva 2">
            <a:extLst>
              <a:ext uri="{FF2B5EF4-FFF2-40B4-BE49-F238E27FC236}">
                <a16:creationId xmlns:a16="http://schemas.microsoft.com/office/drawing/2014/main" id="{1E875E98-2DC7-283C-A308-F3BCBDD923D5}"/>
              </a:ext>
            </a:extLst>
          </p:cNvPr>
          <p:cNvSpPr>
            <a:spLocks noGrp="1"/>
          </p:cNvSpPr>
          <p:nvPr>
            <p:ph type="sldNum" sz="quarter" idx="12"/>
          </p:nvPr>
        </p:nvSpPr>
        <p:spPr>
          <a:xfrm>
            <a:off x="11279188" y="6281738"/>
            <a:ext cx="396875" cy="365125"/>
          </a:xfrm>
        </p:spPr>
        <p:txBody>
          <a:bodyPr/>
          <a:lstStyle/>
          <a:p>
            <a:fld id="{DBA1B0FB-D917-4C8C-928F-313BD683BF39}" type="slidenum">
              <a:rPr lang="en-US" smtClean="0"/>
              <a:pPr/>
              <a:t>2</a:t>
            </a:fld>
            <a:endParaRPr lang="en-US"/>
          </a:p>
        </p:txBody>
      </p:sp>
      <p:pic>
        <p:nvPicPr>
          <p:cNvPr id="6" name="Imagen 5">
            <a:extLst>
              <a:ext uri="{FF2B5EF4-FFF2-40B4-BE49-F238E27FC236}">
                <a16:creationId xmlns:a16="http://schemas.microsoft.com/office/drawing/2014/main" id="{AFA08712-7563-149A-72AE-3BA18020957E}"/>
              </a:ext>
            </a:extLst>
          </p:cNvPr>
          <p:cNvPicPr>
            <a:picLocks noChangeAspect="1"/>
          </p:cNvPicPr>
          <p:nvPr/>
        </p:nvPicPr>
        <p:blipFill>
          <a:blip r:embed="rId2"/>
          <a:stretch>
            <a:fillRect/>
          </a:stretch>
        </p:blipFill>
        <p:spPr>
          <a:xfrm>
            <a:off x="1193556" y="3337879"/>
            <a:ext cx="9804887" cy="3053178"/>
          </a:xfrm>
          <a:prstGeom prst="rect">
            <a:avLst/>
          </a:prstGeom>
        </p:spPr>
      </p:pic>
      <p:sp>
        <p:nvSpPr>
          <p:cNvPr id="7" name="CuadroTexto 6">
            <a:extLst>
              <a:ext uri="{FF2B5EF4-FFF2-40B4-BE49-F238E27FC236}">
                <a16:creationId xmlns:a16="http://schemas.microsoft.com/office/drawing/2014/main" id="{568AAC05-55DC-C6E0-05D7-4702B924A4E8}"/>
              </a:ext>
            </a:extLst>
          </p:cNvPr>
          <p:cNvSpPr txBox="1"/>
          <p:nvPr/>
        </p:nvSpPr>
        <p:spPr>
          <a:xfrm>
            <a:off x="3178651" y="6206391"/>
            <a:ext cx="6096000" cy="307777"/>
          </a:xfrm>
          <a:prstGeom prst="rect">
            <a:avLst/>
          </a:prstGeom>
          <a:noFill/>
        </p:spPr>
        <p:txBody>
          <a:bodyPr wrap="square">
            <a:spAutoFit/>
          </a:bodyPr>
          <a:lstStyle/>
          <a:p>
            <a:r>
              <a:rPr lang="es-ES" sz="1400" dirty="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rPr>
              <a:t>Fuente: Comisión Europea</a:t>
            </a:r>
            <a:endParaRPr lang="en-GB" sz="1400" dirty="0"/>
          </a:p>
        </p:txBody>
      </p:sp>
      <p:sp>
        <p:nvSpPr>
          <p:cNvPr id="9" name="CuadroTexto 8">
            <a:extLst>
              <a:ext uri="{FF2B5EF4-FFF2-40B4-BE49-F238E27FC236}">
                <a16:creationId xmlns:a16="http://schemas.microsoft.com/office/drawing/2014/main" id="{A56B9253-6840-0F7A-9800-36BCC43F8438}"/>
              </a:ext>
            </a:extLst>
          </p:cNvPr>
          <p:cNvSpPr txBox="1"/>
          <p:nvPr/>
        </p:nvSpPr>
        <p:spPr>
          <a:xfrm>
            <a:off x="329350" y="1588964"/>
            <a:ext cx="11794601" cy="1538883"/>
          </a:xfrm>
          <a:prstGeom prst="rect">
            <a:avLst/>
          </a:prstGeom>
          <a:noFill/>
        </p:spPr>
        <p:txBody>
          <a:bodyPr wrap="square">
            <a:spAutoFit/>
          </a:bodyPr>
          <a:lstStyle/>
          <a:p>
            <a:r>
              <a:rPr lang="es-ES" sz="2000" b="1" i="1" dirty="0"/>
              <a:t>“En este mundo en pleno cambio, liderar la transición digital y sostenible es la idea fundamental que mueve a esta Comisión. Es la tarea y la oportunidad de nuestra generación. De ahí que desde el primer día nos hayamos mostrado resueltos a avanzar deprisa para construir una Europa justa y próspera, ecológica y digital, que dure para nuestros hijos</a:t>
            </a:r>
            <a:r>
              <a:rPr lang="es-ES" sz="2000" i="1" dirty="0"/>
              <a:t>”</a:t>
            </a:r>
          </a:p>
          <a:p>
            <a:r>
              <a:rPr lang="es-ES" sz="1400" dirty="0"/>
              <a:t>“Avanzar rápido, construir para perdurar: la nueva generación de Europa" </a:t>
            </a:r>
            <a:r>
              <a:rPr lang="es-ES" sz="1400" dirty="0" err="1"/>
              <a:t>Ursula</a:t>
            </a:r>
            <a:r>
              <a:rPr lang="es-ES" sz="1400" dirty="0"/>
              <a:t> </a:t>
            </a:r>
            <a:r>
              <a:rPr lang="es-ES" sz="1400" dirty="0" err="1"/>
              <a:t>von</a:t>
            </a:r>
            <a:r>
              <a:rPr lang="es-ES" sz="1400" dirty="0"/>
              <a:t> </a:t>
            </a:r>
            <a:r>
              <a:rPr lang="es-ES" sz="1400" dirty="0" err="1"/>
              <a:t>der</a:t>
            </a:r>
            <a:r>
              <a:rPr lang="es-ES" sz="1400" dirty="0"/>
              <a:t> </a:t>
            </a:r>
            <a:r>
              <a:rPr lang="es-ES" sz="1400" dirty="0" err="1"/>
              <a:t>Leyen</a:t>
            </a:r>
            <a:r>
              <a:rPr lang="es-ES" sz="1400" dirty="0"/>
              <a:t>, presidenta de la Comisión Europea</a:t>
            </a:r>
            <a:endParaRPr lang="en-US" sz="1400" b="0" i="1" dirty="0"/>
          </a:p>
        </p:txBody>
      </p:sp>
    </p:spTree>
    <p:extLst>
      <p:ext uri="{BB962C8B-B14F-4D97-AF65-F5344CB8AC3E}">
        <p14:creationId xmlns:p14="http://schemas.microsoft.com/office/powerpoint/2010/main" val="4186172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24F7C3-E1E6-57D2-1726-3FB1345BCEBB}"/>
              </a:ext>
            </a:extLst>
          </p:cNvPr>
          <p:cNvSpPr>
            <a:spLocks noGrp="1"/>
          </p:cNvSpPr>
          <p:nvPr>
            <p:ph type="title"/>
          </p:nvPr>
        </p:nvSpPr>
        <p:spPr>
          <a:xfrm>
            <a:off x="515939" y="210344"/>
            <a:ext cx="9898061" cy="984247"/>
          </a:xfrm>
        </p:spPr>
        <p:txBody>
          <a:bodyPr/>
          <a:lstStyle/>
          <a:p>
            <a:r>
              <a:rPr lang="es-ES" dirty="0"/>
              <a:t>EE.UU y China van por delante de Europa</a:t>
            </a:r>
            <a:endParaRPr lang="en-US" b="1" dirty="0"/>
          </a:p>
        </p:txBody>
      </p:sp>
      <p:sp>
        <p:nvSpPr>
          <p:cNvPr id="5" name="Marcador de número de diapositiva 2">
            <a:extLst>
              <a:ext uri="{FF2B5EF4-FFF2-40B4-BE49-F238E27FC236}">
                <a16:creationId xmlns:a16="http://schemas.microsoft.com/office/drawing/2014/main" id="{1E875E98-2DC7-283C-A308-F3BCBDD923D5}"/>
              </a:ext>
            </a:extLst>
          </p:cNvPr>
          <p:cNvSpPr>
            <a:spLocks noGrp="1"/>
          </p:cNvSpPr>
          <p:nvPr>
            <p:ph type="sldNum" sz="quarter" idx="12"/>
          </p:nvPr>
        </p:nvSpPr>
        <p:spPr>
          <a:xfrm>
            <a:off x="11446828" y="6007418"/>
            <a:ext cx="396875" cy="365125"/>
          </a:xfrm>
        </p:spPr>
        <p:txBody>
          <a:bodyPr/>
          <a:lstStyle/>
          <a:p>
            <a:fld id="{DBA1B0FB-D917-4C8C-928F-313BD683BF39}" type="slidenum">
              <a:rPr lang="en-US" smtClean="0"/>
              <a:pPr/>
              <a:t>3</a:t>
            </a:fld>
            <a:endParaRPr lang="en-US"/>
          </a:p>
        </p:txBody>
      </p:sp>
      <p:pic>
        <p:nvPicPr>
          <p:cNvPr id="12" name="Imagen 11">
            <a:extLst>
              <a:ext uri="{FF2B5EF4-FFF2-40B4-BE49-F238E27FC236}">
                <a16:creationId xmlns:a16="http://schemas.microsoft.com/office/drawing/2014/main" id="{C04D3CFB-1D70-73BC-DB4A-D697DF782E95}"/>
              </a:ext>
            </a:extLst>
          </p:cNvPr>
          <p:cNvPicPr>
            <a:picLocks noChangeAspect="1"/>
          </p:cNvPicPr>
          <p:nvPr/>
        </p:nvPicPr>
        <p:blipFill>
          <a:blip r:embed="rId3"/>
          <a:stretch>
            <a:fillRect/>
          </a:stretch>
        </p:blipFill>
        <p:spPr>
          <a:xfrm>
            <a:off x="1043819" y="1698153"/>
            <a:ext cx="4960741" cy="1995811"/>
          </a:xfrm>
          <a:prstGeom prst="rect">
            <a:avLst/>
          </a:prstGeom>
        </p:spPr>
      </p:pic>
      <p:pic>
        <p:nvPicPr>
          <p:cNvPr id="14" name="Imagen 13">
            <a:extLst>
              <a:ext uri="{FF2B5EF4-FFF2-40B4-BE49-F238E27FC236}">
                <a16:creationId xmlns:a16="http://schemas.microsoft.com/office/drawing/2014/main" id="{F010EC4F-25D2-2754-20E1-60F91DBA0F0F}"/>
              </a:ext>
            </a:extLst>
          </p:cNvPr>
          <p:cNvPicPr>
            <a:picLocks noChangeAspect="1"/>
          </p:cNvPicPr>
          <p:nvPr/>
        </p:nvPicPr>
        <p:blipFill>
          <a:blip r:embed="rId4"/>
          <a:stretch>
            <a:fillRect/>
          </a:stretch>
        </p:blipFill>
        <p:spPr>
          <a:xfrm>
            <a:off x="6263640" y="1733158"/>
            <a:ext cx="4960741" cy="1959445"/>
          </a:xfrm>
          <a:prstGeom prst="rect">
            <a:avLst/>
          </a:prstGeom>
        </p:spPr>
      </p:pic>
      <p:pic>
        <p:nvPicPr>
          <p:cNvPr id="16" name="Imagen 15">
            <a:extLst>
              <a:ext uri="{FF2B5EF4-FFF2-40B4-BE49-F238E27FC236}">
                <a16:creationId xmlns:a16="http://schemas.microsoft.com/office/drawing/2014/main" id="{FB0ECA97-82A6-A1D6-BD65-2FA2BC906C91}"/>
              </a:ext>
            </a:extLst>
          </p:cNvPr>
          <p:cNvPicPr>
            <a:picLocks noChangeAspect="1"/>
          </p:cNvPicPr>
          <p:nvPr/>
        </p:nvPicPr>
        <p:blipFill>
          <a:blip r:embed="rId5"/>
          <a:stretch>
            <a:fillRect/>
          </a:stretch>
        </p:blipFill>
        <p:spPr>
          <a:xfrm>
            <a:off x="4325264" y="4021151"/>
            <a:ext cx="6899117" cy="2168829"/>
          </a:xfrm>
          <a:prstGeom prst="rect">
            <a:avLst/>
          </a:prstGeom>
        </p:spPr>
      </p:pic>
      <p:sp>
        <p:nvSpPr>
          <p:cNvPr id="17" name="TextBox 7">
            <a:extLst>
              <a:ext uri="{FF2B5EF4-FFF2-40B4-BE49-F238E27FC236}">
                <a16:creationId xmlns:a16="http://schemas.microsoft.com/office/drawing/2014/main" id="{CDE75F79-DCF1-21F9-D1E1-30875B23FBD3}"/>
              </a:ext>
            </a:extLst>
          </p:cNvPr>
          <p:cNvSpPr txBox="1"/>
          <p:nvPr/>
        </p:nvSpPr>
        <p:spPr>
          <a:xfrm>
            <a:off x="1043819" y="4495916"/>
            <a:ext cx="2689981" cy="2087764"/>
          </a:xfrm>
          <a:prstGeom prst="rect">
            <a:avLst/>
          </a:prstGeom>
          <a:noFill/>
        </p:spPr>
        <p:txBody>
          <a:bodyPr wrap="square" rtlCol="0">
            <a:noAutofit/>
          </a:bodyPr>
          <a:lstStyle/>
          <a:p>
            <a:pPr lvl="0">
              <a:spcAft>
                <a:spcPts val="1200"/>
              </a:spcAft>
            </a:pPr>
            <a:r>
              <a:rPr lang="en-US" sz="1200" dirty="0">
                <a:latin typeface="Open Sans Light" panose="020B0306030504020204" pitchFamily="34" charset="0"/>
                <a:ea typeface="Open Sans Light" panose="020B0306030504020204" pitchFamily="34" charset="0"/>
                <a:cs typeface="Open Sans Light" panose="020B0306030504020204" pitchFamily="34" charset="0"/>
              </a:rPr>
              <a:t>FUENTE::</a:t>
            </a:r>
          </a:p>
          <a:p>
            <a:pPr lvl="0">
              <a:spcAft>
                <a:spcPts val="1200"/>
              </a:spcAft>
            </a:pPr>
            <a:r>
              <a:rPr lang="en-US" sz="1200" dirty="0">
                <a:latin typeface="Open Sans Light" panose="020B0306030504020204" pitchFamily="34" charset="0"/>
                <a:ea typeface="Open Sans Light" panose="020B0306030504020204" pitchFamily="34" charset="0"/>
                <a:cs typeface="Open Sans Light" panose="020B0306030504020204" pitchFamily="34" charset="0"/>
              </a:rPr>
              <a:t>UNCTAD DIGITAL ECONOMY REPORT 2021: Cross-border data flows and development: For whom the data flow</a:t>
            </a:r>
          </a:p>
        </p:txBody>
      </p:sp>
    </p:spTree>
    <p:extLst>
      <p:ext uri="{BB962C8B-B14F-4D97-AF65-F5344CB8AC3E}">
        <p14:creationId xmlns:p14="http://schemas.microsoft.com/office/powerpoint/2010/main" val="501488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dirty="0"/>
              <a:t> Puntos </a:t>
            </a:r>
            <a:r>
              <a:rPr lang="en-US" dirty="0" err="1"/>
              <a:t>cardinales</a:t>
            </a:r>
            <a:endParaRPr lang="es-ES" dirty="0"/>
          </a:p>
        </p:txBody>
      </p:sp>
      <p:pic>
        <p:nvPicPr>
          <p:cNvPr id="7" name="Imagen 6">
            <a:extLst>
              <a:ext uri="{FF2B5EF4-FFF2-40B4-BE49-F238E27FC236}">
                <a16:creationId xmlns:a16="http://schemas.microsoft.com/office/drawing/2014/main" id="{CF95C344-40B9-429B-859E-D1E0DB6FBAD9}"/>
              </a:ext>
            </a:extLst>
          </p:cNvPr>
          <p:cNvPicPr>
            <a:picLocks noChangeAspect="1"/>
          </p:cNvPicPr>
          <p:nvPr/>
        </p:nvPicPr>
        <p:blipFill>
          <a:blip r:embed="rId3"/>
          <a:stretch>
            <a:fillRect/>
          </a:stretch>
        </p:blipFill>
        <p:spPr>
          <a:xfrm>
            <a:off x="699816" y="2410404"/>
            <a:ext cx="10938809" cy="3341039"/>
          </a:xfrm>
          <a:prstGeom prst="rect">
            <a:avLst/>
          </a:prstGeom>
        </p:spPr>
      </p:pic>
    </p:spTree>
    <p:extLst>
      <p:ext uri="{BB962C8B-B14F-4D97-AF65-F5344CB8AC3E}">
        <p14:creationId xmlns:p14="http://schemas.microsoft.com/office/powerpoint/2010/main" val="34672198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txBox="1">
            <a:spLocks/>
          </p:cNvSpPr>
          <p:nvPr/>
        </p:nvSpPr>
        <p:spPr>
          <a:xfrm>
            <a:off x="687274" y="739468"/>
            <a:ext cx="10827064" cy="3743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endParaRPr lang="es-ES" dirty="0">
              <a:solidFill>
                <a:schemeClr val="bg1">
                  <a:lumMod val="50000"/>
                </a:schemeClr>
              </a:solidFill>
            </a:endParaRPr>
          </a:p>
        </p:txBody>
      </p:sp>
      <p:sp>
        <p:nvSpPr>
          <p:cNvPr id="4" name="Title 3">
            <a:extLst>
              <a:ext uri="{FF2B5EF4-FFF2-40B4-BE49-F238E27FC236}">
                <a16:creationId xmlns:a16="http://schemas.microsoft.com/office/drawing/2014/main" id="{3E179512-CBD1-D986-86B2-8CA2F53CC2B7}"/>
              </a:ext>
            </a:extLst>
          </p:cNvPr>
          <p:cNvSpPr>
            <a:spLocks noGrp="1"/>
          </p:cNvSpPr>
          <p:nvPr>
            <p:ph type="title"/>
          </p:nvPr>
        </p:nvSpPr>
        <p:spPr>
          <a:xfrm>
            <a:off x="515939" y="210344"/>
            <a:ext cx="9898061" cy="984247"/>
          </a:xfrm>
        </p:spPr>
        <p:txBody>
          <a:bodyPr>
            <a:noAutofit/>
          </a:bodyPr>
          <a:lstStyle/>
          <a:p>
            <a:r>
              <a:rPr lang="es-ES" sz="3200" dirty="0">
                <a:solidFill>
                  <a:schemeClr val="tx2"/>
                </a:solidFill>
              </a:rPr>
              <a:t>Competencias digitales para profesionales y empresas</a:t>
            </a:r>
            <a:endParaRPr lang="es-ES" dirty="0"/>
          </a:p>
        </p:txBody>
      </p:sp>
      <p:pic>
        <p:nvPicPr>
          <p:cNvPr id="3" name="Imagen 2">
            <a:extLst>
              <a:ext uri="{FF2B5EF4-FFF2-40B4-BE49-F238E27FC236}">
                <a16:creationId xmlns:a16="http://schemas.microsoft.com/office/drawing/2014/main" id="{C258A46F-F7C0-1232-624E-ECAC0B386347}"/>
              </a:ext>
            </a:extLst>
          </p:cNvPr>
          <p:cNvPicPr>
            <a:picLocks noChangeAspect="1"/>
          </p:cNvPicPr>
          <p:nvPr/>
        </p:nvPicPr>
        <p:blipFill>
          <a:blip r:embed="rId3"/>
          <a:stretch>
            <a:fillRect/>
          </a:stretch>
        </p:blipFill>
        <p:spPr>
          <a:xfrm>
            <a:off x="1358556" y="1962509"/>
            <a:ext cx="9055444" cy="3846981"/>
          </a:xfrm>
          <a:prstGeom prst="rect">
            <a:avLst/>
          </a:prstGeom>
        </p:spPr>
      </p:pic>
    </p:spTree>
    <p:extLst>
      <p:ext uri="{BB962C8B-B14F-4D97-AF65-F5344CB8AC3E}">
        <p14:creationId xmlns:p14="http://schemas.microsoft.com/office/powerpoint/2010/main" val="3490741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s-ES" dirty="0"/>
              <a:t>Marco Europeo</a:t>
            </a:r>
          </a:p>
        </p:txBody>
      </p:sp>
      <p:sp>
        <p:nvSpPr>
          <p:cNvPr id="5" name="Title 3"/>
          <p:cNvSpPr txBox="1">
            <a:spLocks/>
          </p:cNvSpPr>
          <p:nvPr/>
        </p:nvSpPr>
        <p:spPr>
          <a:xfrm>
            <a:off x="687274" y="739468"/>
            <a:ext cx="10827064" cy="3743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endParaRPr lang="es-ES" dirty="0">
              <a:solidFill>
                <a:schemeClr val="bg1">
                  <a:lumMod val="50000"/>
                </a:schemeClr>
              </a:solidFill>
            </a:endParaRPr>
          </a:p>
        </p:txBody>
      </p:sp>
      <p:pic>
        <p:nvPicPr>
          <p:cNvPr id="7" name="Imagen 6">
            <a:extLst>
              <a:ext uri="{FF2B5EF4-FFF2-40B4-BE49-F238E27FC236}">
                <a16:creationId xmlns:a16="http://schemas.microsoft.com/office/drawing/2014/main" id="{DE460066-39BE-8DE8-03E0-1A0D30F7E79A}"/>
              </a:ext>
            </a:extLst>
          </p:cNvPr>
          <p:cNvPicPr>
            <a:picLocks noChangeAspect="1"/>
          </p:cNvPicPr>
          <p:nvPr/>
        </p:nvPicPr>
        <p:blipFill>
          <a:blip r:embed="rId3"/>
          <a:stretch>
            <a:fillRect/>
          </a:stretch>
        </p:blipFill>
        <p:spPr>
          <a:xfrm>
            <a:off x="5217210" y="456785"/>
            <a:ext cx="6458851" cy="5944430"/>
          </a:xfrm>
          <a:prstGeom prst="rect">
            <a:avLst/>
          </a:prstGeom>
        </p:spPr>
      </p:pic>
      <p:sp>
        <p:nvSpPr>
          <p:cNvPr id="9" name="CuadroTexto 8">
            <a:extLst>
              <a:ext uri="{FF2B5EF4-FFF2-40B4-BE49-F238E27FC236}">
                <a16:creationId xmlns:a16="http://schemas.microsoft.com/office/drawing/2014/main" id="{BB714D39-31CD-8334-BFB9-43F9265382D2}"/>
              </a:ext>
            </a:extLst>
          </p:cNvPr>
          <p:cNvSpPr txBox="1"/>
          <p:nvPr/>
        </p:nvSpPr>
        <p:spPr>
          <a:xfrm>
            <a:off x="185195" y="1897334"/>
            <a:ext cx="4572000" cy="3416320"/>
          </a:xfrm>
          <a:prstGeom prst="rect">
            <a:avLst/>
          </a:prstGeom>
          <a:noFill/>
        </p:spPr>
        <p:txBody>
          <a:bodyPr wrap="square">
            <a:spAutoFit/>
          </a:bodyPr>
          <a:lstStyle/>
          <a:p>
            <a:pPr marL="449580" indent="-449580"/>
            <a:r>
              <a:rPr lang="es-ES" sz="2400" dirty="0">
                <a:effectLst/>
                <a:latin typeface="Tahoma" panose="020B0604030504040204" pitchFamily="34" charset="0"/>
                <a:ea typeface="Arial" panose="020B0604020202020204" pitchFamily="34" charset="0"/>
              </a:rPr>
              <a:t>	El Marco Europeo de Competencias Digitales para la Ciudadanía, también conocido como </a:t>
            </a:r>
            <a:r>
              <a:rPr lang="es-ES" sz="2400" dirty="0" err="1">
                <a:effectLst/>
                <a:latin typeface="Tahoma" panose="020B0604030504040204" pitchFamily="34" charset="0"/>
                <a:ea typeface="Arial" panose="020B0604020202020204" pitchFamily="34" charset="0"/>
              </a:rPr>
              <a:t>DigComp</a:t>
            </a:r>
            <a:r>
              <a:rPr lang="es-ES" sz="2400" dirty="0">
                <a:effectLst/>
                <a:latin typeface="Tahoma" panose="020B0604030504040204" pitchFamily="34" charset="0"/>
                <a:ea typeface="Arial" panose="020B0604020202020204" pitchFamily="34" charset="0"/>
              </a:rPr>
              <a:t>, es la herramienta diseñada para mejorar y valorar las competencias digitales de los ciudadanos en el marco de UE</a:t>
            </a:r>
            <a:endParaRPr lang="es-E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80725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811E3-5281-F7A7-6EAD-956D588F183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62E14B0-26E8-2CC1-B830-236F87C2431C}"/>
              </a:ext>
            </a:extLst>
          </p:cNvPr>
          <p:cNvSpPr>
            <a:spLocks noGrp="1"/>
          </p:cNvSpPr>
          <p:nvPr>
            <p:ph type="title"/>
          </p:nvPr>
        </p:nvSpPr>
        <p:spPr/>
        <p:txBody>
          <a:bodyPr>
            <a:noAutofit/>
          </a:bodyPr>
          <a:lstStyle/>
          <a:p>
            <a:r>
              <a:rPr lang="es-ES" dirty="0"/>
              <a:t>Niveles de aptitud </a:t>
            </a:r>
          </a:p>
        </p:txBody>
      </p:sp>
      <p:sp>
        <p:nvSpPr>
          <p:cNvPr id="5" name="Title 3">
            <a:extLst>
              <a:ext uri="{FF2B5EF4-FFF2-40B4-BE49-F238E27FC236}">
                <a16:creationId xmlns:a16="http://schemas.microsoft.com/office/drawing/2014/main" id="{03FAD819-0055-21E1-C2BA-412B3FA1864B}"/>
              </a:ext>
            </a:extLst>
          </p:cNvPr>
          <p:cNvSpPr txBox="1">
            <a:spLocks/>
          </p:cNvSpPr>
          <p:nvPr/>
        </p:nvSpPr>
        <p:spPr>
          <a:xfrm>
            <a:off x="687274" y="739468"/>
            <a:ext cx="10827064" cy="3743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endParaRPr lang="es-ES" dirty="0">
              <a:solidFill>
                <a:schemeClr val="bg1">
                  <a:lumMod val="50000"/>
                </a:schemeClr>
              </a:solidFill>
            </a:endParaRPr>
          </a:p>
        </p:txBody>
      </p:sp>
      <p:pic>
        <p:nvPicPr>
          <p:cNvPr id="2" name="Imagen 1">
            <a:extLst>
              <a:ext uri="{FF2B5EF4-FFF2-40B4-BE49-F238E27FC236}">
                <a16:creationId xmlns:a16="http://schemas.microsoft.com/office/drawing/2014/main" id="{5EB29406-4C41-629B-2150-9E1D9E2651F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7274" y="1642934"/>
            <a:ext cx="10339314" cy="4796272"/>
          </a:xfrm>
          <a:prstGeom prst="rect">
            <a:avLst/>
          </a:prstGeom>
          <a:noFill/>
        </p:spPr>
      </p:pic>
    </p:spTree>
    <p:extLst>
      <p:ext uri="{BB962C8B-B14F-4D97-AF65-F5344CB8AC3E}">
        <p14:creationId xmlns:p14="http://schemas.microsoft.com/office/powerpoint/2010/main" val="1100326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15939" y="210344"/>
            <a:ext cx="11424270" cy="984247"/>
          </a:xfrm>
        </p:spPr>
        <p:txBody>
          <a:bodyPr>
            <a:noAutofit/>
          </a:bodyPr>
          <a:lstStyle/>
          <a:p>
            <a:r>
              <a:rPr lang="es-ES" dirty="0"/>
              <a:t>Financiación Europea para formarse</a:t>
            </a:r>
          </a:p>
        </p:txBody>
      </p:sp>
      <p:sp>
        <p:nvSpPr>
          <p:cNvPr id="5" name="Title 3"/>
          <p:cNvSpPr txBox="1">
            <a:spLocks/>
          </p:cNvSpPr>
          <p:nvPr/>
        </p:nvSpPr>
        <p:spPr>
          <a:xfrm>
            <a:off x="687274" y="739468"/>
            <a:ext cx="10827064" cy="3743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endParaRPr lang="es-ES" dirty="0">
              <a:solidFill>
                <a:schemeClr val="bg1">
                  <a:lumMod val="50000"/>
                </a:schemeClr>
              </a:solidFill>
            </a:endParaRPr>
          </a:p>
        </p:txBody>
      </p:sp>
      <p:pic>
        <p:nvPicPr>
          <p:cNvPr id="3" name="Imagen 2">
            <a:extLst>
              <a:ext uri="{FF2B5EF4-FFF2-40B4-BE49-F238E27FC236}">
                <a16:creationId xmlns:a16="http://schemas.microsoft.com/office/drawing/2014/main" id="{7B5543EE-D9FC-ECB2-809A-882D768B3E2E}"/>
              </a:ext>
            </a:extLst>
          </p:cNvPr>
          <p:cNvPicPr>
            <a:picLocks noChangeAspect="1"/>
          </p:cNvPicPr>
          <p:nvPr/>
        </p:nvPicPr>
        <p:blipFill>
          <a:blip r:embed="rId3"/>
          <a:stretch>
            <a:fillRect/>
          </a:stretch>
        </p:blipFill>
        <p:spPr>
          <a:xfrm>
            <a:off x="1165412" y="1438110"/>
            <a:ext cx="9592235" cy="5019466"/>
          </a:xfrm>
          <a:prstGeom prst="rect">
            <a:avLst/>
          </a:prstGeom>
        </p:spPr>
      </p:pic>
    </p:spTree>
    <p:extLst>
      <p:ext uri="{BB962C8B-B14F-4D97-AF65-F5344CB8AC3E}">
        <p14:creationId xmlns:p14="http://schemas.microsoft.com/office/powerpoint/2010/main" val="1263599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DA0D1D7-FC9F-3412-9786-B7D12200C153}"/>
              </a:ext>
            </a:extLst>
          </p:cNvPr>
          <p:cNvSpPr txBox="1"/>
          <p:nvPr/>
        </p:nvSpPr>
        <p:spPr>
          <a:xfrm>
            <a:off x="339632" y="4676404"/>
            <a:ext cx="6709350" cy="1538883"/>
          </a:xfrm>
          <a:prstGeom prst="rect">
            <a:avLst/>
          </a:prstGeom>
          <a:noFill/>
        </p:spPr>
        <p:txBody>
          <a:bodyPr wrap="square">
            <a:spAutoFit/>
          </a:bodyPr>
          <a:lstStyle/>
          <a:p>
            <a:pPr algn="just"/>
            <a:r>
              <a:rPr lang="es-ES" sz="1600" dirty="0"/>
              <a:t>Financiado por la Unión Europea. Los puntos de vista y opiniones expresados son únicamente los del autor o autores y no reflejan necesariamente los de la Unión Europea o de la Agencia Ejecutiva Europea de Educación y Cultura (EACEA). Ni la Unión Europea ni la EACEA pueden ser consideradas responsables de ellos.</a:t>
            </a:r>
          </a:p>
          <a:p>
            <a:pPr algn="just"/>
            <a:endParaRPr lang="es-ES" sz="1400" dirty="0"/>
          </a:p>
        </p:txBody>
      </p:sp>
      <p:sp>
        <p:nvSpPr>
          <p:cNvPr id="5" name="Título 1">
            <a:extLst>
              <a:ext uri="{FF2B5EF4-FFF2-40B4-BE49-F238E27FC236}">
                <a16:creationId xmlns:a16="http://schemas.microsoft.com/office/drawing/2014/main" id="{1E4ABD5D-5054-1EA6-196E-B0931EC30EB3}"/>
              </a:ext>
            </a:extLst>
          </p:cNvPr>
          <p:cNvSpPr txBox="1">
            <a:spLocks/>
          </p:cNvSpPr>
          <p:nvPr/>
        </p:nvSpPr>
        <p:spPr>
          <a:xfrm>
            <a:off x="2750432" y="2613518"/>
            <a:ext cx="5448577" cy="842211"/>
          </a:xfrm>
          <a:prstGeom prst="rect">
            <a:avLst/>
          </a:prstGeom>
        </p:spPr>
        <p:txBody>
          <a:bodyPr anchor="b">
            <a:normAutofit lnSpcReduction="10000"/>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r>
              <a:rPr lang="es-ES" sz="6000" dirty="0">
                <a:solidFill>
                  <a:schemeClr val="bg1"/>
                </a:solidFill>
              </a:rPr>
              <a:t>¡Gracias!</a:t>
            </a:r>
          </a:p>
        </p:txBody>
      </p:sp>
      <p:sp>
        <p:nvSpPr>
          <p:cNvPr id="6" name="Rectangle 3">
            <a:extLst>
              <a:ext uri="{FF2B5EF4-FFF2-40B4-BE49-F238E27FC236}">
                <a16:creationId xmlns:a16="http://schemas.microsoft.com/office/drawing/2014/main" id="{5AE0DDE4-8087-8985-97F9-A1A1117549E4}"/>
              </a:ext>
            </a:extLst>
          </p:cNvPr>
          <p:cNvSpPr/>
          <p:nvPr/>
        </p:nvSpPr>
        <p:spPr>
          <a:xfrm>
            <a:off x="2175064" y="3516960"/>
            <a:ext cx="3759911" cy="677108"/>
          </a:xfrm>
          <a:prstGeom prst="rect">
            <a:avLst/>
          </a:prstGeom>
        </p:spPr>
        <p:txBody>
          <a:bodyPr wrap="square">
            <a:spAutoFit/>
          </a:bodyPr>
          <a:lstStyle/>
          <a:p>
            <a:pPr lvl="0" algn="r">
              <a:spcAft>
                <a:spcPts val="1200"/>
              </a:spcAft>
              <a:defRPr/>
            </a:pPr>
            <a:r>
              <a:rPr lang="es-ES" altLang="es-ES" sz="2400" b="1" kern="0" dirty="0">
                <a:solidFill>
                  <a:schemeClr val="bg1"/>
                </a:solidFill>
                <a:ea typeface="Open Sans Light" panose="020B0306030504020204" pitchFamily="34" charset="0"/>
                <a:cs typeface="Open Sans Light" panose="020B0306030504020204" pitchFamily="34" charset="0"/>
              </a:rPr>
              <a:t>Julio Navío Marco</a:t>
            </a:r>
            <a:br>
              <a:rPr lang="es-ES" altLang="es-ES" sz="1400" b="1" kern="0" dirty="0">
                <a:solidFill>
                  <a:schemeClr val="bg1"/>
                </a:solidFill>
                <a:ea typeface="Open Sans Light" panose="020B0306030504020204" pitchFamily="34" charset="0"/>
                <a:cs typeface="Open Sans Light" panose="020B0306030504020204" pitchFamily="34" charset="0"/>
              </a:rPr>
            </a:br>
            <a:endParaRPr lang="es-ES" sz="1400" b="1" kern="0" dirty="0">
              <a:solidFill>
                <a:schemeClr val="bg1"/>
              </a:solidFill>
              <a:ea typeface="Open Sans Light" panose="020B0306030504020204" pitchFamily="34" charset="0"/>
              <a:cs typeface="Open Sans Light" panose="020B0306030504020204" pitchFamily="34" charset="0"/>
            </a:endParaRPr>
          </a:p>
        </p:txBody>
      </p:sp>
      <p:pic>
        <p:nvPicPr>
          <p:cNvPr id="2" name="Imagen 1" descr="Imagen que contiene Texto&#10;&#10;Descripción generada automáticamente">
            <a:extLst>
              <a:ext uri="{FF2B5EF4-FFF2-40B4-BE49-F238E27FC236}">
                <a16:creationId xmlns:a16="http://schemas.microsoft.com/office/drawing/2014/main" id="{C03DEBC4-8B64-CCE8-9EE1-EDB18D655AC5}"/>
              </a:ext>
            </a:extLst>
          </p:cNvPr>
          <p:cNvPicPr>
            <a:picLocks noChangeAspect="1"/>
          </p:cNvPicPr>
          <p:nvPr/>
        </p:nvPicPr>
        <p:blipFill>
          <a:blip r:embed="rId2" cstate="screen">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7819700" y="4360947"/>
            <a:ext cx="4372300" cy="917287"/>
          </a:xfrm>
          <a:prstGeom prst="rect">
            <a:avLst/>
          </a:prstGeom>
        </p:spPr>
      </p:pic>
    </p:spTree>
    <p:extLst>
      <p:ext uri="{BB962C8B-B14F-4D97-AF65-F5344CB8AC3E}">
        <p14:creationId xmlns:p14="http://schemas.microsoft.com/office/powerpoint/2010/main" val="2036372745"/>
      </p:ext>
    </p:extLst>
  </p:cSld>
  <p:clrMapOvr>
    <a:masterClrMapping/>
  </p:clrMapOvr>
</p:sld>
</file>

<file path=ppt/theme/theme1.xml><?xml version="1.0" encoding="utf-8"?>
<a:theme xmlns:a="http://schemas.openxmlformats.org/drawingml/2006/main" name="UNED">
  <a:themeElements>
    <a:clrScheme name="Personalizados 2">
      <a:dk1>
        <a:srgbClr val="000000"/>
      </a:dk1>
      <a:lt1>
        <a:srgbClr val="FFFFFF"/>
      </a:lt1>
      <a:dk2>
        <a:srgbClr val="000000"/>
      </a:dk2>
      <a:lt2>
        <a:srgbClr val="FFFFFF"/>
      </a:lt2>
      <a:accent1>
        <a:srgbClr val="8FB83E"/>
      </a:accent1>
      <a:accent2>
        <a:srgbClr val="BFD730"/>
      </a:accent2>
      <a:accent3>
        <a:srgbClr val="FFBD40"/>
      </a:accent3>
      <a:accent4>
        <a:srgbClr val="EF746F"/>
      </a:accent4>
      <a:accent5>
        <a:srgbClr val="AB3E5B"/>
      </a:accent5>
      <a:accent6>
        <a:srgbClr val="00533D"/>
      </a:accent6>
      <a:hlink>
        <a:srgbClr val="8FB83E"/>
      </a:hlink>
      <a:folHlink>
        <a:srgbClr val="EF746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3"/>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dirty="0" err="1" smtClean="0"/>
        </a:defPPr>
      </a:lstStyle>
    </a:txDef>
  </a:objectDefaults>
  <a:extraClrSchemeLst/>
  <a:extLst>
    <a:ext uri="{05A4C25C-085E-4340-85A3-A5531E510DB2}">
      <thm15:themeFamily xmlns:thm15="http://schemas.microsoft.com/office/thememl/2012/main" name="JTI Spectrum PPT Template ARIAL COOL 131218 [Read-Only]" id="{067C4C0C-067B-4561-B41A-C924BEA21CEE}" vid="{66B3073F-5376-44D7-9C26-B1606B4561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663BBFA51CF174458F24889AB80CCAE0" ma:contentTypeVersion="9" ma:contentTypeDescription="Crear nuevo documento." ma:contentTypeScope="" ma:versionID="a4476895be71a3b7318038c46535f98d">
  <xsd:schema xmlns:xsd="http://www.w3.org/2001/XMLSchema" xmlns:xs="http://www.w3.org/2001/XMLSchema" xmlns:p="http://schemas.microsoft.com/office/2006/metadata/properties" xmlns:ns2="b6ee736d-2012-4fb2-913f-dcd1d16c4603" targetNamespace="http://schemas.microsoft.com/office/2006/metadata/properties" ma:root="true" ma:fieldsID="ed111548c3639cd7a59dae95f5bbce60" ns2:_="">
    <xsd:import namespace="b6ee736d-2012-4fb2-913f-dcd1d16c460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6ee736d-2012-4fb2-913f-dcd1d16c46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A3D1D5F-581F-4B17-8E86-0A277FD68259}">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DAAF12AF-2C6E-4F3F-8FBA-261F9E78A1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6ee736d-2012-4fb2-913f-dcd1d16c460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82C86A4-F357-4242-A493-4E197E87AE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2361</TotalTime>
  <Words>1504</Words>
  <Application>Microsoft Office PowerPoint</Application>
  <PresentationFormat>Panorámica</PresentationFormat>
  <Paragraphs>74</Paragraphs>
  <Slides>9</Slides>
  <Notes>6</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9</vt:i4>
      </vt:variant>
    </vt:vector>
  </HeadingPairs>
  <TitlesOfParts>
    <vt:vector size="16" baseType="lpstr">
      <vt:lpstr>Arial</vt:lpstr>
      <vt:lpstr>Calibri</vt:lpstr>
      <vt:lpstr>Microsoft Sans Serif</vt:lpstr>
      <vt:lpstr>Open Sans Light</vt:lpstr>
      <vt:lpstr>Tahoma</vt:lpstr>
      <vt:lpstr>Times New Roman</vt:lpstr>
      <vt:lpstr>UNED</vt:lpstr>
      <vt:lpstr>COMPETENCIAS DIGITALES PARA EL Sector de Exhibición Cinematográfica</vt:lpstr>
      <vt:lpstr>Importancia para la Unión Europea</vt:lpstr>
      <vt:lpstr>EE.UU y China van por delante de Europa</vt:lpstr>
      <vt:lpstr> Puntos cardinales</vt:lpstr>
      <vt:lpstr>Competencias digitales para profesionales y empresas</vt:lpstr>
      <vt:lpstr>Marco Europeo</vt:lpstr>
      <vt:lpstr>Niveles de aptitud </vt:lpstr>
      <vt:lpstr>Financiación Europea para formarse</vt:lpstr>
      <vt:lpstr>Presentación de PowerPoint</vt:lpstr>
    </vt:vector>
  </TitlesOfParts>
  <Company>JTI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Perrot, Charlotte</dc:creator>
  <cp:lastModifiedBy>JULIO NAVIO MARCO</cp:lastModifiedBy>
  <cp:revision>69</cp:revision>
  <dcterms:created xsi:type="dcterms:W3CDTF">2019-01-22T16:01:25Z</dcterms:created>
  <dcterms:modified xsi:type="dcterms:W3CDTF">2025-01-14T15:31:15Z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0x010100663BBFA51CF174458F24889AB80CCAE0</vt:lpwstr>
  </property>
  <property fmtid="{D5CDD505-2E9C-101B-9397-08002B2CF9AE}" pid="3" name="Order">
    <vt:r8>604300</vt:r8>
  </property>
  <property fmtid="{D5CDD505-2E9C-101B-9397-08002B2CF9AE}" pid="4" name="ComplianceAssetId">
    <vt:lpwstr/>
  </property>
</Properties>
</file>