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handoutMasterIdLst>
    <p:handoutMasterId r:id="rId13"/>
  </p:handoutMasterIdLst>
  <p:sldIdLst>
    <p:sldId id="256" r:id="rId3"/>
    <p:sldId id="257" r:id="rId4"/>
    <p:sldId id="264" r:id="rId5"/>
    <p:sldId id="265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45DB5C-3CCB-42E5-9C63-A13FD40DB553}" v="2" dt="2025-01-15T11:23:04.5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43"/>
  </p:normalViewPr>
  <p:slideViewPr>
    <p:cSldViewPr snapToGrid="0" snapToObjects="1">
      <p:cViewPr varScale="1">
        <p:scale>
          <a:sx n="105" d="100"/>
          <a:sy n="105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368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ja de Benito - FECE" userId="196139ac-290a-4cd0-9259-ec413bb3da27" providerId="ADAL" clId="{FF45DB5C-3CCB-42E5-9C63-A13FD40DB553}"/>
    <pc:docChg chg="undo custSel addSld modSld sldOrd">
      <pc:chgData name="Borja de Benito - FECE" userId="196139ac-290a-4cd0-9259-ec413bb3da27" providerId="ADAL" clId="{FF45DB5C-3CCB-42E5-9C63-A13FD40DB553}" dt="2025-01-15T11:25:09.525" v="173" actId="20577"/>
      <pc:docMkLst>
        <pc:docMk/>
      </pc:docMkLst>
      <pc:sldChg chg="addSp modSp mod">
        <pc:chgData name="Borja de Benito - FECE" userId="196139ac-290a-4cd0-9259-ec413bb3da27" providerId="ADAL" clId="{FF45DB5C-3CCB-42E5-9C63-A13FD40DB553}" dt="2025-01-15T11:24:08.672" v="167" actId="1076"/>
        <pc:sldMkLst>
          <pc:docMk/>
          <pc:sldMk cId="1039029833" sldId="256"/>
        </pc:sldMkLst>
        <pc:spChg chg="add mod">
          <ac:chgData name="Borja de Benito - FECE" userId="196139ac-290a-4cd0-9259-ec413bb3da27" providerId="ADAL" clId="{FF45DB5C-3CCB-42E5-9C63-A13FD40DB553}" dt="2025-01-15T11:24:08.672" v="167" actId="1076"/>
          <ac:spMkLst>
            <pc:docMk/>
            <pc:sldMk cId="1039029833" sldId="256"/>
            <ac:spMk id="2" creationId="{20935D21-C3C5-E8A0-1368-F1F064BAD5F4}"/>
          </ac:spMkLst>
        </pc:spChg>
        <pc:spChg chg="mod">
          <ac:chgData name="Borja de Benito - FECE" userId="196139ac-290a-4cd0-9259-ec413bb3da27" providerId="ADAL" clId="{FF45DB5C-3CCB-42E5-9C63-A13FD40DB553}" dt="2025-01-15T11:24:03.552" v="166" actId="1076"/>
          <ac:spMkLst>
            <pc:docMk/>
            <pc:sldMk cId="1039029833" sldId="256"/>
            <ac:spMk id="4" creationId="{CAF39C35-0C30-ED48-8F88-8B31D14F2001}"/>
          </ac:spMkLst>
        </pc:spChg>
      </pc:sldChg>
      <pc:sldChg chg="delSp modSp new mod ord">
        <pc:chgData name="Borja de Benito - FECE" userId="196139ac-290a-4cd0-9259-ec413bb3da27" providerId="ADAL" clId="{FF45DB5C-3CCB-42E5-9C63-A13FD40DB553}" dt="2025-01-15T11:22:26.226" v="104"/>
        <pc:sldMkLst>
          <pc:docMk/>
          <pc:sldMk cId="552238976" sldId="257"/>
        </pc:sldMkLst>
        <pc:spChg chg="mod">
          <ac:chgData name="Borja de Benito - FECE" userId="196139ac-290a-4cd0-9259-ec413bb3da27" providerId="ADAL" clId="{FF45DB5C-3CCB-42E5-9C63-A13FD40DB553}" dt="2025-01-15T11:06:24.837" v="17" actId="1076"/>
          <ac:spMkLst>
            <pc:docMk/>
            <pc:sldMk cId="552238976" sldId="257"/>
            <ac:spMk id="2" creationId="{32820D6A-291B-9A02-2AA7-E7201455AB92}"/>
          </ac:spMkLst>
        </pc:spChg>
        <pc:spChg chg="del">
          <ac:chgData name="Borja de Benito - FECE" userId="196139ac-290a-4cd0-9259-ec413bb3da27" providerId="ADAL" clId="{FF45DB5C-3CCB-42E5-9C63-A13FD40DB553}" dt="2025-01-15T11:06:09.838" v="2" actId="478"/>
          <ac:spMkLst>
            <pc:docMk/>
            <pc:sldMk cId="552238976" sldId="257"/>
            <ac:spMk id="3" creationId="{EDD9C985-3C97-5993-F6BE-90B6CF4B7404}"/>
          </ac:spMkLst>
        </pc:spChg>
      </pc:sldChg>
      <pc:sldChg chg="modSp add mod">
        <pc:chgData name="Borja de Benito - FECE" userId="196139ac-290a-4cd0-9259-ec413bb3da27" providerId="ADAL" clId="{FF45DB5C-3CCB-42E5-9C63-A13FD40DB553}" dt="2025-01-15T11:07:04.537" v="24" actId="1076"/>
        <pc:sldMkLst>
          <pc:docMk/>
          <pc:sldMk cId="2583730223" sldId="258"/>
        </pc:sldMkLst>
        <pc:spChg chg="mod">
          <ac:chgData name="Borja de Benito - FECE" userId="196139ac-290a-4cd0-9259-ec413bb3da27" providerId="ADAL" clId="{FF45DB5C-3CCB-42E5-9C63-A13FD40DB553}" dt="2025-01-15T11:07:04.537" v="24" actId="1076"/>
          <ac:spMkLst>
            <pc:docMk/>
            <pc:sldMk cId="2583730223" sldId="258"/>
            <ac:spMk id="2" creationId="{E030FA39-DA15-C4ED-3761-F37D4118C3AB}"/>
          </ac:spMkLst>
        </pc:spChg>
      </pc:sldChg>
      <pc:sldChg chg="addSp modSp add mod">
        <pc:chgData name="Borja de Benito - FECE" userId="196139ac-290a-4cd0-9259-ec413bb3da27" providerId="ADAL" clId="{FF45DB5C-3CCB-42E5-9C63-A13FD40DB553}" dt="2025-01-15T11:08:57.297" v="39" actId="20577"/>
        <pc:sldMkLst>
          <pc:docMk/>
          <pc:sldMk cId="4207077224" sldId="259"/>
        </pc:sldMkLst>
        <pc:spChg chg="mod">
          <ac:chgData name="Borja de Benito - FECE" userId="196139ac-290a-4cd0-9259-ec413bb3da27" providerId="ADAL" clId="{FF45DB5C-3CCB-42E5-9C63-A13FD40DB553}" dt="2025-01-15T11:08:57.297" v="39" actId="20577"/>
          <ac:spMkLst>
            <pc:docMk/>
            <pc:sldMk cId="4207077224" sldId="259"/>
            <ac:spMk id="2" creationId="{DA99E299-CD9D-9F35-56EF-73BD6F6BB845}"/>
          </ac:spMkLst>
        </pc:spChg>
        <pc:picChg chg="add mod">
          <ac:chgData name="Borja de Benito - FECE" userId="196139ac-290a-4cd0-9259-ec413bb3da27" providerId="ADAL" clId="{FF45DB5C-3CCB-42E5-9C63-A13FD40DB553}" dt="2025-01-15T11:08:31.292" v="37" actId="1076"/>
          <ac:picMkLst>
            <pc:docMk/>
            <pc:sldMk cId="4207077224" sldId="259"/>
            <ac:picMk id="4" creationId="{F855A69A-3CE6-2887-895B-91062F5B5F58}"/>
          </ac:picMkLst>
        </pc:picChg>
      </pc:sldChg>
      <pc:sldChg chg="addSp delSp modSp add mod">
        <pc:chgData name="Borja de Benito - FECE" userId="196139ac-290a-4cd0-9259-ec413bb3da27" providerId="ADAL" clId="{FF45DB5C-3CCB-42E5-9C63-A13FD40DB553}" dt="2025-01-15T11:09:56.657" v="49" actId="1076"/>
        <pc:sldMkLst>
          <pc:docMk/>
          <pc:sldMk cId="3411228129" sldId="260"/>
        </pc:sldMkLst>
        <pc:spChg chg="mod">
          <ac:chgData name="Borja de Benito - FECE" userId="196139ac-290a-4cd0-9259-ec413bb3da27" providerId="ADAL" clId="{FF45DB5C-3CCB-42E5-9C63-A13FD40DB553}" dt="2025-01-15T11:09:55.626" v="48" actId="1076"/>
          <ac:spMkLst>
            <pc:docMk/>
            <pc:sldMk cId="3411228129" sldId="260"/>
            <ac:spMk id="2" creationId="{132CE0CB-5BBA-DAFC-80EB-DDC740649C61}"/>
          </ac:spMkLst>
        </pc:spChg>
        <pc:picChg chg="del">
          <ac:chgData name="Borja de Benito - FECE" userId="196139ac-290a-4cd0-9259-ec413bb3da27" providerId="ADAL" clId="{FF45DB5C-3CCB-42E5-9C63-A13FD40DB553}" dt="2025-01-15T11:09:08.547" v="41" actId="478"/>
          <ac:picMkLst>
            <pc:docMk/>
            <pc:sldMk cId="3411228129" sldId="260"/>
            <ac:picMk id="4" creationId="{C2F3AE26-40F7-3280-FDBD-4ECD518AF357}"/>
          </ac:picMkLst>
        </pc:picChg>
        <pc:picChg chg="add mod">
          <ac:chgData name="Borja de Benito - FECE" userId="196139ac-290a-4cd0-9259-ec413bb3da27" providerId="ADAL" clId="{FF45DB5C-3CCB-42E5-9C63-A13FD40DB553}" dt="2025-01-15T11:09:56.657" v="49" actId="1076"/>
          <ac:picMkLst>
            <pc:docMk/>
            <pc:sldMk cId="3411228129" sldId="260"/>
            <ac:picMk id="5" creationId="{CF493812-B72D-E943-40D4-1757D1B93799}"/>
          </ac:picMkLst>
        </pc:picChg>
      </pc:sldChg>
      <pc:sldChg chg="addSp delSp modSp add mod">
        <pc:chgData name="Borja de Benito - FECE" userId="196139ac-290a-4cd0-9259-ec413bb3da27" providerId="ADAL" clId="{FF45DB5C-3CCB-42E5-9C63-A13FD40DB553}" dt="2025-01-15T11:11:09.786" v="59" actId="1076"/>
        <pc:sldMkLst>
          <pc:docMk/>
          <pc:sldMk cId="979201586" sldId="261"/>
        </pc:sldMkLst>
        <pc:spChg chg="mod">
          <ac:chgData name="Borja de Benito - FECE" userId="196139ac-290a-4cd0-9259-ec413bb3da27" providerId="ADAL" clId="{FF45DB5C-3CCB-42E5-9C63-A13FD40DB553}" dt="2025-01-15T11:11:07.860" v="58" actId="1076"/>
          <ac:spMkLst>
            <pc:docMk/>
            <pc:sldMk cId="979201586" sldId="261"/>
            <ac:spMk id="2" creationId="{DAEE0CDA-0EBE-BC5C-42F3-86BE4804A07E}"/>
          </ac:spMkLst>
        </pc:spChg>
        <pc:picChg chg="add mod">
          <ac:chgData name="Borja de Benito - FECE" userId="196139ac-290a-4cd0-9259-ec413bb3da27" providerId="ADAL" clId="{FF45DB5C-3CCB-42E5-9C63-A13FD40DB553}" dt="2025-01-15T11:11:09.786" v="59" actId="1076"/>
          <ac:picMkLst>
            <pc:docMk/>
            <pc:sldMk cId="979201586" sldId="261"/>
            <ac:picMk id="4" creationId="{A291D7E2-646F-FD88-3E5C-B47D2E3977E5}"/>
          </ac:picMkLst>
        </pc:picChg>
        <pc:picChg chg="del">
          <ac:chgData name="Borja de Benito - FECE" userId="196139ac-290a-4cd0-9259-ec413bb3da27" providerId="ADAL" clId="{FF45DB5C-3CCB-42E5-9C63-A13FD40DB553}" dt="2025-01-15T11:10:29.712" v="51" actId="478"/>
          <ac:picMkLst>
            <pc:docMk/>
            <pc:sldMk cId="979201586" sldId="261"/>
            <ac:picMk id="5" creationId="{5940F85C-3E45-80A5-D5AF-ADF9A6EEC58C}"/>
          </ac:picMkLst>
        </pc:picChg>
      </pc:sldChg>
      <pc:sldChg chg="addSp delSp modSp add mod">
        <pc:chgData name="Borja de Benito - FECE" userId="196139ac-290a-4cd0-9259-ec413bb3da27" providerId="ADAL" clId="{FF45DB5C-3CCB-42E5-9C63-A13FD40DB553}" dt="2025-01-15T11:24:46.327" v="171" actId="20577"/>
        <pc:sldMkLst>
          <pc:docMk/>
          <pc:sldMk cId="3542544849" sldId="262"/>
        </pc:sldMkLst>
        <pc:spChg chg="mod">
          <ac:chgData name="Borja de Benito - FECE" userId="196139ac-290a-4cd0-9259-ec413bb3da27" providerId="ADAL" clId="{FF45DB5C-3CCB-42E5-9C63-A13FD40DB553}" dt="2025-01-15T11:24:46.327" v="171" actId="20577"/>
          <ac:spMkLst>
            <pc:docMk/>
            <pc:sldMk cId="3542544849" sldId="262"/>
            <ac:spMk id="2" creationId="{D97A9C20-1507-24DD-1954-52FC36F03DF5}"/>
          </ac:spMkLst>
        </pc:spChg>
        <pc:picChg chg="del">
          <ac:chgData name="Borja de Benito - FECE" userId="196139ac-290a-4cd0-9259-ec413bb3da27" providerId="ADAL" clId="{FF45DB5C-3CCB-42E5-9C63-A13FD40DB553}" dt="2025-01-15T11:11:20.415" v="61" actId="478"/>
          <ac:picMkLst>
            <pc:docMk/>
            <pc:sldMk cId="3542544849" sldId="262"/>
            <ac:picMk id="4" creationId="{5AF63163-3E75-EF0A-C5E4-0CE55B685211}"/>
          </ac:picMkLst>
        </pc:picChg>
        <pc:picChg chg="add mod">
          <ac:chgData name="Borja de Benito - FECE" userId="196139ac-290a-4cd0-9259-ec413bb3da27" providerId="ADAL" clId="{FF45DB5C-3CCB-42E5-9C63-A13FD40DB553}" dt="2025-01-15T11:12:41.034" v="67" actId="1076"/>
          <ac:picMkLst>
            <pc:docMk/>
            <pc:sldMk cId="3542544849" sldId="262"/>
            <ac:picMk id="5" creationId="{B4E8EC73-AD5E-1487-15B1-58E16675D2E0}"/>
          </ac:picMkLst>
        </pc:picChg>
      </pc:sldChg>
      <pc:sldChg chg="addSp delSp modSp add mod">
        <pc:chgData name="Borja de Benito - FECE" userId="196139ac-290a-4cd0-9259-ec413bb3da27" providerId="ADAL" clId="{FF45DB5C-3CCB-42E5-9C63-A13FD40DB553}" dt="2025-01-15T11:25:09.525" v="173" actId="20577"/>
        <pc:sldMkLst>
          <pc:docMk/>
          <pc:sldMk cId="3390481695" sldId="263"/>
        </pc:sldMkLst>
        <pc:spChg chg="mod">
          <ac:chgData name="Borja de Benito - FECE" userId="196139ac-290a-4cd0-9259-ec413bb3da27" providerId="ADAL" clId="{FF45DB5C-3CCB-42E5-9C63-A13FD40DB553}" dt="2025-01-15T11:25:09.525" v="173" actId="20577"/>
          <ac:spMkLst>
            <pc:docMk/>
            <pc:sldMk cId="3390481695" sldId="263"/>
            <ac:spMk id="2" creationId="{E97052C3-AC27-C6B1-EE85-6859B64FA522}"/>
          </ac:spMkLst>
        </pc:spChg>
        <pc:picChg chg="add mod">
          <ac:chgData name="Borja de Benito - FECE" userId="196139ac-290a-4cd0-9259-ec413bb3da27" providerId="ADAL" clId="{FF45DB5C-3CCB-42E5-9C63-A13FD40DB553}" dt="2025-01-15T11:15:00.326" v="87" actId="1076"/>
          <ac:picMkLst>
            <pc:docMk/>
            <pc:sldMk cId="3390481695" sldId="263"/>
            <ac:picMk id="4" creationId="{26DECF64-052E-658B-F3B4-A852510CB9A6}"/>
          </ac:picMkLst>
        </pc:picChg>
        <pc:picChg chg="del">
          <ac:chgData name="Borja de Benito - FECE" userId="196139ac-290a-4cd0-9259-ec413bb3da27" providerId="ADAL" clId="{FF45DB5C-3CCB-42E5-9C63-A13FD40DB553}" dt="2025-01-15T11:12:49.555" v="69" actId="478"/>
          <ac:picMkLst>
            <pc:docMk/>
            <pc:sldMk cId="3390481695" sldId="263"/>
            <ac:picMk id="5" creationId="{8AFD6093-0A93-AA87-93EB-A6EF9B0B4BA3}"/>
          </ac:picMkLst>
        </pc:picChg>
        <pc:picChg chg="add mod">
          <ac:chgData name="Borja de Benito - FECE" userId="196139ac-290a-4cd0-9259-ec413bb3da27" providerId="ADAL" clId="{FF45DB5C-3CCB-42E5-9C63-A13FD40DB553}" dt="2025-01-15T11:14:57.921" v="86" actId="14100"/>
          <ac:picMkLst>
            <pc:docMk/>
            <pc:sldMk cId="3390481695" sldId="263"/>
            <ac:picMk id="7" creationId="{CD4AFD89-DDC0-ABC6-3479-73EA28F7DBAF}"/>
          </ac:picMkLst>
        </pc:picChg>
      </pc:sldChg>
      <pc:sldChg chg="addSp delSp modSp new mod">
        <pc:chgData name="Borja de Benito - FECE" userId="196139ac-290a-4cd0-9259-ec413bb3da27" providerId="ADAL" clId="{FF45DB5C-3CCB-42E5-9C63-A13FD40DB553}" dt="2025-01-15T11:22:13.456" v="102" actId="1076"/>
        <pc:sldMkLst>
          <pc:docMk/>
          <pc:sldMk cId="1235905593" sldId="264"/>
        </pc:sldMkLst>
        <pc:spChg chg="del">
          <ac:chgData name="Borja de Benito - FECE" userId="196139ac-290a-4cd0-9259-ec413bb3da27" providerId="ADAL" clId="{FF45DB5C-3CCB-42E5-9C63-A13FD40DB553}" dt="2025-01-15T11:16:29.988" v="91" actId="478"/>
          <ac:spMkLst>
            <pc:docMk/>
            <pc:sldMk cId="1235905593" sldId="264"/>
            <ac:spMk id="2" creationId="{C2786C23-F079-1764-EB4A-DEF92E1DC085}"/>
          </ac:spMkLst>
        </pc:spChg>
        <pc:spChg chg="del">
          <ac:chgData name="Borja de Benito - FECE" userId="196139ac-290a-4cd0-9259-ec413bb3da27" providerId="ADAL" clId="{FF45DB5C-3CCB-42E5-9C63-A13FD40DB553}" dt="2025-01-15T11:16:28.322" v="90" actId="478"/>
          <ac:spMkLst>
            <pc:docMk/>
            <pc:sldMk cId="1235905593" sldId="264"/>
            <ac:spMk id="3" creationId="{A804F8B5-54F6-E1C9-B270-A9BC9B3CF00A}"/>
          </ac:spMkLst>
        </pc:spChg>
        <pc:picChg chg="add del mod">
          <ac:chgData name="Borja de Benito - FECE" userId="196139ac-290a-4cd0-9259-ec413bb3da27" providerId="ADAL" clId="{FF45DB5C-3CCB-42E5-9C63-A13FD40DB553}" dt="2025-01-15T11:17:08.368" v="98" actId="478"/>
          <ac:picMkLst>
            <pc:docMk/>
            <pc:sldMk cId="1235905593" sldId="264"/>
            <ac:picMk id="5" creationId="{9A6E7C42-6FF4-1FF5-B2BC-22248DF502D4}"/>
          </ac:picMkLst>
        </pc:picChg>
        <pc:picChg chg="mod">
          <ac:chgData name="Borja de Benito - FECE" userId="196139ac-290a-4cd0-9259-ec413bb3da27" providerId="ADAL" clId="{FF45DB5C-3CCB-42E5-9C63-A13FD40DB553}" dt="2025-01-15T11:22:13.456" v="102" actId="1076"/>
          <ac:picMkLst>
            <pc:docMk/>
            <pc:sldMk cId="1235905593" sldId="264"/>
            <ac:picMk id="6" creationId="{212E5685-F968-0495-C12C-46365B0E225C}"/>
          </ac:picMkLst>
        </pc:picChg>
      </pc:sldChg>
      <pc:sldChg chg="add">
        <pc:chgData name="Borja de Benito - FECE" userId="196139ac-290a-4cd0-9259-ec413bb3da27" providerId="ADAL" clId="{FF45DB5C-3CCB-42E5-9C63-A13FD40DB553}" dt="2025-01-15T11:17:04.884" v="97" actId="2890"/>
        <pc:sldMkLst>
          <pc:docMk/>
          <pc:sldMk cId="910610824" sldId="26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FDC4601-4D5B-9544-86DF-FA23CE8BAE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1E9412-CF6E-0F4C-BFA7-A1E2F8F4A5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DDF18-A99C-304C-ABF4-B077A66294B1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AD3CD96-3ED7-D44E-A19C-45AD8FD668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C6F896-C242-694F-83EE-7A67F92180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EA14C-5646-414E-9D54-EADF4B554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8212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0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F769F7-3D7E-BB4A-AF7A-7BFF4EC4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A463E2-75E2-A14F-BE33-0241A47D1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005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EC88980-2EAA-ED40-A441-DAF92A218460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F769F7-3D7E-BB4A-AF7A-7BFF4EC4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A463E2-75E2-A14F-BE33-0241A47D1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9456EB1-5390-9D45-8069-0C3D665AF7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765" y="6223454"/>
            <a:ext cx="750868" cy="38109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695DE48-67F1-1A42-8331-46679C46E6B4}"/>
              </a:ext>
            </a:extLst>
          </p:cNvPr>
          <p:cNvSpPr txBox="1"/>
          <p:nvPr userDrawn="1"/>
        </p:nvSpPr>
        <p:spPr>
          <a:xfrm>
            <a:off x="1213634" y="6282904"/>
            <a:ext cx="2465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FECE | </a:t>
            </a:r>
            <a:r>
              <a:rPr lang="es-ES" sz="1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Federación de Cines de España</a:t>
            </a:r>
          </a:p>
        </p:txBody>
      </p:sp>
    </p:spTree>
    <p:extLst>
      <p:ext uri="{BB962C8B-B14F-4D97-AF65-F5344CB8AC3E}">
        <p14:creationId xmlns:p14="http://schemas.microsoft.com/office/powerpoint/2010/main" val="314784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C6024-5E83-BD4E-8A73-9E3382C6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65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01B709E-E0DD-D44B-A191-AD409260F3B6}"/>
              </a:ext>
            </a:extLst>
          </p:cNvPr>
          <p:cNvSpPr/>
          <p:nvPr userDrawn="1"/>
        </p:nvSpPr>
        <p:spPr>
          <a:xfrm>
            <a:off x="462765" y="1973943"/>
            <a:ext cx="5417213" cy="38426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8BD2166-DA4B-F34F-B192-281D0B57B11F}"/>
              </a:ext>
            </a:extLst>
          </p:cNvPr>
          <p:cNvSpPr/>
          <p:nvPr userDrawn="1"/>
        </p:nvSpPr>
        <p:spPr>
          <a:xfrm>
            <a:off x="6312022" y="1973943"/>
            <a:ext cx="5417213" cy="38426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730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C6024-5E83-BD4E-8A73-9E3382C6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65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01B709E-E0DD-D44B-A191-AD409260F3B6}"/>
              </a:ext>
            </a:extLst>
          </p:cNvPr>
          <p:cNvSpPr/>
          <p:nvPr userDrawn="1"/>
        </p:nvSpPr>
        <p:spPr>
          <a:xfrm>
            <a:off x="462766" y="2269672"/>
            <a:ext cx="3122263" cy="1625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8BD2166-DA4B-F34F-B192-281D0B57B11F}"/>
              </a:ext>
            </a:extLst>
          </p:cNvPr>
          <p:cNvSpPr/>
          <p:nvPr userDrawn="1"/>
        </p:nvSpPr>
        <p:spPr>
          <a:xfrm>
            <a:off x="3938938" y="2269671"/>
            <a:ext cx="3840720" cy="35469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0936876-1884-4B4E-AA17-7646A6CD75C5}"/>
              </a:ext>
            </a:extLst>
          </p:cNvPr>
          <p:cNvSpPr/>
          <p:nvPr userDrawn="1"/>
        </p:nvSpPr>
        <p:spPr>
          <a:xfrm>
            <a:off x="462766" y="4191001"/>
            <a:ext cx="3122263" cy="1625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B1D9EC1-04D2-9344-8E52-4178B168AEE3}"/>
              </a:ext>
            </a:extLst>
          </p:cNvPr>
          <p:cNvSpPr/>
          <p:nvPr userDrawn="1"/>
        </p:nvSpPr>
        <p:spPr>
          <a:xfrm>
            <a:off x="8133567" y="2269671"/>
            <a:ext cx="3122263" cy="1625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DF556E8-0BC2-0C4B-A0F3-BDB191E541A4}"/>
              </a:ext>
            </a:extLst>
          </p:cNvPr>
          <p:cNvSpPr/>
          <p:nvPr userDrawn="1"/>
        </p:nvSpPr>
        <p:spPr>
          <a:xfrm>
            <a:off x="8133567" y="4191000"/>
            <a:ext cx="3122263" cy="1625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6126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129AE2-F77E-184B-8139-C0D60FFCE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65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2873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31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f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D1C6FADA-9351-B146-968A-FF3DAFA9CC4D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033BC6A-9A74-194B-BAF9-C194F2059A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1433" y="2546477"/>
            <a:ext cx="3489134" cy="17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4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52E25CD-724F-3E42-AC58-E73FF29B9E7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62765" y="6223454"/>
            <a:ext cx="750868" cy="381094"/>
          </a:xfrm>
          <a:prstGeom prst="rect">
            <a:avLst/>
          </a:prstGeom>
        </p:spPr>
      </p:pic>
      <p:sp>
        <p:nvSpPr>
          <p:cNvPr id="11" name="Marcador de título 10">
            <a:extLst>
              <a:ext uri="{FF2B5EF4-FFF2-40B4-BE49-F238E27FC236}">
                <a16:creationId xmlns:a16="http://schemas.microsoft.com/office/drawing/2014/main" id="{4B0A930A-3C77-1943-8F29-8A36034F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6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E168005-88AD-BF47-91B0-DC761D743F8F}"/>
              </a:ext>
            </a:extLst>
          </p:cNvPr>
          <p:cNvSpPr txBox="1"/>
          <p:nvPr userDrawn="1"/>
        </p:nvSpPr>
        <p:spPr>
          <a:xfrm>
            <a:off x="1213634" y="6282904"/>
            <a:ext cx="2465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FECE | </a:t>
            </a:r>
            <a:r>
              <a:rPr lang="es-ES" sz="1000" b="0" dirty="0">
                <a:latin typeface="Arial" panose="020B0604020202020204" pitchFamily="34" charset="0"/>
                <a:cs typeface="Arial" panose="020B0604020202020204" pitchFamily="34" charset="0"/>
              </a:rPr>
              <a:t>Federación de Cines de España</a:t>
            </a:r>
          </a:p>
        </p:txBody>
      </p:sp>
    </p:spTree>
    <p:extLst>
      <p:ext uri="{BB962C8B-B14F-4D97-AF65-F5344CB8AC3E}">
        <p14:creationId xmlns:p14="http://schemas.microsoft.com/office/powerpoint/2010/main" val="343444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0" r:id="rId2"/>
    <p:sldLayoutId id="2147483652" r:id="rId3"/>
    <p:sldLayoutId id="2147483661" r:id="rId4"/>
    <p:sldLayoutId id="2147483656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CAF39C35-0C30-ED48-8F88-8B31D14F2001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7AC3A7-B706-FE42-B275-E7D6ADF97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1433" y="2546477"/>
            <a:ext cx="3489134" cy="17650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0935D21-C3C5-E8A0-1368-F1F064BAD5F4}"/>
              </a:ext>
            </a:extLst>
          </p:cNvPr>
          <p:cNvSpPr txBox="1">
            <a:spLocks/>
          </p:cNvSpPr>
          <p:nvPr/>
        </p:nvSpPr>
        <p:spPr>
          <a:xfrm>
            <a:off x="3875532" y="4802360"/>
            <a:ext cx="4440936" cy="15647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LUIS GIL PALACIOS</a:t>
            </a:r>
          </a:p>
          <a:p>
            <a:pPr algn="ctr"/>
            <a:r>
              <a:rPr lang="es-ES" sz="3600" kern="1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DIRECTOR GENERAL</a:t>
            </a:r>
            <a:endParaRPr lang="es-ES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29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FB587-FC2C-D366-6F22-3671472B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7052C3-AC27-C6B1-EE85-6859B64FA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176" y="484632"/>
            <a:ext cx="10137648" cy="914400"/>
          </a:xfrm>
        </p:spPr>
        <p:txBody>
          <a:bodyPr>
            <a:noAutofit/>
          </a:bodyPr>
          <a:lstStyle/>
          <a:p>
            <a: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 último, el sector cuenta con 6.192 afiliados a la seguridad social </a:t>
            </a:r>
            <a:b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s-ES" sz="25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6DECF64-052E-658B-F3B4-A852510CB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37" y="2014273"/>
            <a:ext cx="5149938" cy="268097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D4AFD89-DDC0-ABC6-3479-73EA28F7D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046" y="2000751"/>
            <a:ext cx="4883778" cy="26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8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20D6A-291B-9A02-2AA7-E7201455A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176" y="1772761"/>
            <a:ext cx="10137648" cy="3312477"/>
          </a:xfrm>
        </p:spPr>
        <p:txBody>
          <a:bodyPr>
            <a:normAutofit/>
          </a:bodyPr>
          <a:lstStyle/>
          <a:p>
            <a:r>
              <a:rPr lang="es-E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sector de salas de cine se encuentra inmerso en un proceso de transformación estructural a raíz de los cambios de consumo que provoco el COVID.</a:t>
            </a:r>
            <a:br>
              <a:rPr lang="es-E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s-ES" sz="8000" dirty="0"/>
          </a:p>
        </p:txBody>
      </p:sp>
    </p:spTree>
    <p:extLst>
      <p:ext uri="{BB962C8B-B14F-4D97-AF65-F5344CB8AC3E}">
        <p14:creationId xmlns:p14="http://schemas.microsoft.com/office/powerpoint/2010/main" val="55223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12E5685-F968-0495-C12C-46365B0E2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596" y="1441704"/>
            <a:ext cx="10470808" cy="339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05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7CD65-1700-7342-73EB-BBF59C50C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949ECD7-3263-99D3-ABB3-247902BD1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64" y="347909"/>
            <a:ext cx="10405872" cy="56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10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12BF0-86C7-D200-BD8C-BCBE3B2B8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30FA39-DA15-C4ED-3761-F37D4118C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176" y="1416145"/>
            <a:ext cx="10137648" cy="3312477"/>
          </a:xfrm>
        </p:spPr>
        <p:txBody>
          <a:bodyPr>
            <a:normAutofit/>
          </a:bodyPr>
          <a:lstStyle/>
          <a:p>
            <a:r>
              <a:rPr lang="es-E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Aportar un mayor valor añadido al espectador en su visita a los cines a través de experiencias premium (tecnológicas, contenidos </a:t>
            </a:r>
            <a:r>
              <a:rPr lang="es-ES" sz="3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comfort</a:t>
            </a:r>
            <a:r>
              <a:rPr lang="es-E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etc..) es uno de los objetivos del sector</a:t>
            </a:r>
            <a:br>
              <a:rPr lang="es-E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583730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68FAF-CA4B-B15E-C3D8-16943B0FF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9E299-CD9D-9F35-56EF-73BD6F6BB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176" y="667512"/>
            <a:ext cx="10137648" cy="1464214"/>
          </a:xfrm>
        </p:spPr>
        <p:txBody>
          <a:bodyPr>
            <a:normAutofit fontScale="90000"/>
          </a:bodyPr>
          <a:lstStyle/>
          <a:p>
            <a:r>
              <a:rPr lang="es-E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 nivel empresarial es un sector fragmentado, donde predominan las pequeñas empresas y donde hay una elevada capilaridad geográfica</a:t>
            </a:r>
            <a:br>
              <a:rPr lang="es-E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s-ES" sz="4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855A69A-3CE6-2887-895B-91062F5B5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176" y="2636291"/>
            <a:ext cx="10166135" cy="158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77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5CA48-9CB0-36D4-CA70-94F523A05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2CE0CB-5BBA-DAFC-80EB-DDC740649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176" y="859536"/>
            <a:ext cx="10137648" cy="1464214"/>
          </a:xfrm>
        </p:spPr>
        <p:txBody>
          <a:bodyPr>
            <a:noAutofit/>
          </a:bodyPr>
          <a:lstStyle/>
          <a:p>
            <a: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 cuanto a la evolución de las empresas, entre 2016 y 2022 se redujeron un 21.8%, pasando de 449 a 351. Destaca sobre todo el impacto del </a:t>
            </a:r>
            <a:r>
              <a:rPr lang="es-ES" sz="25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covid</a:t>
            </a:r>
            <a: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En 2020 </a:t>
            </a:r>
            <a:r>
              <a:rPr lang="es-ES" sz="25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existian</a:t>
            </a:r>
            <a: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498 empresas y en 2021 la cifra se redujo a 352</a:t>
            </a:r>
            <a:b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s-ES" sz="25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493812-B72D-E943-40D4-1757D1B93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968" y="2323750"/>
            <a:ext cx="7078063" cy="321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2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2AEE9-F7C5-D344-AF41-05AF06671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EE0CDA-0EBE-BC5C-42F3-86BE4804A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176" y="127429"/>
            <a:ext cx="10137648" cy="1464214"/>
          </a:xfrm>
        </p:spPr>
        <p:txBody>
          <a:bodyPr>
            <a:noAutofit/>
          </a:bodyPr>
          <a:lstStyle/>
          <a:p>
            <a: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 de destacar la longevidad de las empresas dedicadas a la exhibición</a:t>
            </a:r>
            <a:b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s-ES" sz="25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291D7E2-646F-FD88-3E5C-B47D2E397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205" y="1725877"/>
            <a:ext cx="5231590" cy="405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01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290E4-78E6-1157-0009-3F605545F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A9C20-1507-24DD-1954-52FC36F03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176" y="557197"/>
            <a:ext cx="10137648" cy="1464214"/>
          </a:xfrm>
        </p:spPr>
        <p:txBody>
          <a:bodyPr>
            <a:noAutofit/>
          </a:bodyPr>
          <a:lstStyle/>
          <a:p>
            <a: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 cuanto al VAB que aporta el sector a la economía global, antes de la pandemia se situaba entorno a los 260 millones de euros. Tras la pandemia, la cifra se ha reducido a 150 millones, pero en clara progresión ascendente, al mismo ritmo de recuperación del mercado. </a:t>
            </a:r>
            <a:br>
              <a:rPr lang="es-E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s-ES" sz="25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E8EC73-AD5E-1487-15B1-58E16675D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916" y="1906428"/>
            <a:ext cx="7116168" cy="41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448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216</Words>
  <Application>Microsoft Office PowerPoint</Application>
  <PresentationFormat>Panorámica</PresentationFormat>
  <Paragraphs>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Tema de Office</vt:lpstr>
      <vt:lpstr>Diseño personalizado</vt:lpstr>
      <vt:lpstr>Presentación de PowerPoint</vt:lpstr>
      <vt:lpstr>El sector de salas de cine se encuentra inmerso en un proceso de transformación estructural a raíz de los cambios de consumo que provoco el COVID. </vt:lpstr>
      <vt:lpstr>Presentación de PowerPoint</vt:lpstr>
      <vt:lpstr>Presentación de PowerPoint</vt:lpstr>
      <vt:lpstr>Aportar un mayor valor añadido al espectador en su visita a los cines a través de experiencias premium (tecnológicas, contenidos comfort etc..) es uno de los objetivos del sector </vt:lpstr>
      <vt:lpstr>A nivel empresarial es un sector fragmentado, donde predominan las pequeñas empresas y donde hay una elevada capilaridad geográfica </vt:lpstr>
      <vt:lpstr>En cuanto a la evolución de las empresas, entre 2016 y 2022 se redujeron un 21.8%, pasando de 449 a 351. Destaca sobre todo el impacto del covid. En 2020 existian 498 empresas y en 2021 la cifra se redujo a 352 </vt:lpstr>
      <vt:lpstr>Es de destacar la longevidad de las empresas dedicadas a la exhibición </vt:lpstr>
      <vt:lpstr>En cuanto al VAB que aporta el sector a la economía global, antes de la pandemia se situaba entorno a los 260 millones de euros. Tras la pandemia, la cifra se ha reducido a 150 millones, pero en clara progresión ascendente, al mismo ritmo de recuperación del mercado.  </vt:lpstr>
      <vt:lpstr>Por último, el sector cuenta con 6.192 afiliados a la seguridad social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Borja de Benito - FECE</cp:lastModifiedBy>
  <cp:revision>5</cp:revision>
  <dcterms:created xsi:type="dcterms:W3CDTF">2022-10-08T14:16:38Z</dcterms:created>
  <dcterms:modified xsi:type="dcterms:W3CDTF">2025-01-15T11:25:13Z</dcterms:modified>
</cp:coreProperties>
</file>