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69" d="100"/>
          <a:sy n="69" d="100"/>
        </p:scale>
        <p:origin x="91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3CACC2-8E2E-B686-5C75-CD5A173516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33C92C4-50EB-F546-2F39-5FC7AD9323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6CDB6B2-205E-F7B9-115E-BC036F360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62EB5-1717-44A5-8E0E-D8B6802226B0}" type="datetimeFigureOut">
              <a:rPr lang="es-ES" smtClean="0"/>
              <a:t>17/02/2025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7C1E57-46C2-AA2B-8710-34C64C0ED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FD0D81-77F5-EAAA-F693-880378FFE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7C1-B556-488E-ACC5-7033985B6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5625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688B44-56E5-FE87-4543-6E29A0571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E41BADE-091B-D2CF-1E49-75A60F349C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3E2636-F98C-49F0-D2CB-B6C4321E8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62EB5-1717-44A5-8E0E-D8B6802226B0}" type="datetimeFigureOut">
              <a:rPr lang="es-ES" smtClean="0"/>
              <a:t>17/02/2025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115B81-E8C0-95BA-399E-0D78F0C5B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FAD942D-E6E5-14DB-3F3D-E481E04C1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7C1-B556-488E-ACC5-7033985B6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74132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AC3646E-554F-64B0-9C1D-8548456FE1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A6BB7B-F9FC-F344-E792-21ABC2F7CB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E6599F0-D92F-9BE9-1281-C8E58F20C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62EB5-1717-44A5-8E0E-D8B6802226B0}" type="datetimeFigureOut">
              <a:rPr lang="es-ES" smtClean="0"/>
              <a:t>17/02/2025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D1BDAB-2CC2-D8DF-AB1D-2A27760B1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F9D34F2-24F9-7992-3760-15CB1A99A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7C1-B556-488E-ACC5-7033985B6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02474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4D7EA9-27D8-133C-1186-FB7A6B052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EDC647-ADA8-8679-A7C0-FAC99C10B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85115A8-4AEB-27D0-4B0E-90EABDA0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62EB5-1717-44A5-8E0E-D8B6802226B0}" type="datetimeFigureOut">
              <a:rPr lang="es-ES" smtClean="0"/>
              <a:t>17/02/2025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33740B9-B77E-628A-12CA-BA020D955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3E66D8-6C7F-F1DD-1A4B-1B4000E75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7C1-B556-488E-ACC5-7033985B6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4433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D23578-D548-2AB8-62E5-9626055BF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56979FF-4303-563F-59FF-C612611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BEF9687-C146-99EF-207B-D5FC0D993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62EB5-1717-44A5-8E0E-D8B6802226B0}" type="datetimeFigureOut">
              <a:rPr lang="es-ES" smtClean="0"/>
              <a:t>17/02/2025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A4E085-40A5-A637-7B1C-38F1852E3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0BB61F-D783-44BE-EFB7-DDB72D429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7C1-B556-488E-ACC5-7033985B6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718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EC1B8C-32BF-EB42-9AD7-C0C8F33EAF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1A4A281-004E-9E5F-150A-AD49114FF67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11D859A-357E-2B17-0232-8799314B5D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2B6125-CE35-FB98-D4E0-2501BC083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62EB5-1717-44A5-8E0E-D8B6802226B0}" type="datetimeFigureOut">
              <a:rPr lang="es-ES" smtClean="0"/>
              <a:t>17/02/2025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7053216-F383-A783-AE08-0F372DEAC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2FA11F-CAED-48D1-AA1E-7D35F8078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7C1-B556-488E-ACC5-7033985B6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0598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E4606E-4B4B-2D23-DB17-EB5C090AE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AF2264-6E68-B0B1-183A-C33226A2A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7DC1BE-7A3B-6D4F-3514-05BFE3DA2C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A52E010-52B0-C7C7-59A0-02F2388B6F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AA5D128-5A27-2F88-4248-48D0BB3066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67F663E-8DD9-4350-7088-44D83DED2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62EB5-1717-44A5-8E0E-D8B6802226B0}" type="datetimeFigureOut">
              <a:rPr lang="es-ES" smtClean="0"/>
              <a:t>17/02/2025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7511634-BEF9-6638-393F-7BD04046C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61C113B-FB01-4E87-02A0-2D72E0390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7C1-B556-488E-ACC5-7033985B6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757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BCEBDD-6CE9-E9B7-730E-6EA0D8546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4C5EECB-EA4F-E212-18D5-BE76906A5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62EB5-1717-44A5-8E0E-D8B6802226B0}" type="datetimeFigureOut">
              <a:rPr lang="es-ES" smtClean="0"/>
              <a:t>17/02/2025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A556798-D159-073B-4161-C7B964949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E730538-2D4E-F731-5A20-DB3FBFEE6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7C1-B556-488E-ACC5-7033985B6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0821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36163EC-2EAE-58D2-D3B1-188633C6A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62EB5-1717-44A5-8E0E-D8B6802226B0}" type="datetimeFigureOut">
              <a:rPr lang="es-ES" smtClean="0"/>
              <a:t>17/02/2025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C95A203-ADB1-1716-6329-BE7C6C4CD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36A903-F7B0-E550-5925-C2742B88F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7C1-B556-488E-ACC5-7033985B6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6390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2850E4-3595-B8FA-B9F3-2BF45F8D3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657AAC-7069-FFA5-817C-E7B7588B8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6B68135-0B98-3B65-23DB-07C396535B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8EF16B-BD75-E2A2-C77C-8A1F3B160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62EB5-1717-44A5-8E0E-D8B6802226B0}" type="datetimeFigureOut">
              <a:rPr lang="es-ES" smtClean="0"/>
              <a:t>17/02/2025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C00A0A9-6EC8-82A4-6F18-D71D955E2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CDCBB6D-DF15-D6FB-689E-2D77F9739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7C1-B556-488E-ACC5-7033985B6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92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72B288-B08C-9AE2-8C75-520138D8A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C811A6F7-5915-7E03-F904-B39BF3C03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81D1ADB-DF4C-725A-7B24-C0882E4C46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1B24C23-C01A-97BC-5D4E-67EA18046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62EB5-1717-44A5-8E0E-D8B6802226B0}" type="datetimeFigureOut">
              <a:rPr lang="es-ES" smtClean="0"/>
              <a:t>17/02/2025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32BCF1-8E8D-FEE6-D0EB-BB7F71C35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D12DBA0-1ABA-1097-278C-86A40DCB5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A77C1-B556-488E-ACC5-7033985B6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419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F3E1B2F-A6D3-A2F3-B425-CB64F6B98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646D82-588B-BC48-4676-53D718400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6AEADD-06F8-E97F-5411-6D0C8B84A1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7C62EB5-1717-44A5-8E0E-D8B6802226B0}" type="datetimeFigureOut">
              <a:rPr lang="es-ES" smtClean="0"/>
              <a:t>17/02/2025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D2A358-B041-A002-C086-0F052D0CB0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955EB3B-93D0-8E96-2714-073C3F76E3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3A77C1-B556-488E-ACC5-7033985B662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8373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3F86E28-1E95-14E8-9A75-6A7216CC43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23" t="14146" r="762" b="4716"/>
          <a:stretch/>
        </p:blipFill>
        <p:spPr>
          <a:xfrm>
            <a:off x="0" y="970156"/>
            <a:ext cx="11998712" cy="556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014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A7C523A-29F7-6F31-0FDE-D7FBC8EB00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813" r="2591" b="6666"/>
          <a:stretch/>
        </p:blipFill>
        <p:spPr>
          <a:xfrm>
            <a:off x="0" y="858643"/>
            <a:ext cx="11876049" cy="4973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079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FFC10B0-1B2E-A582-FA1C-BBC2A77F5E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285" b="8455"/>
          <a:stretch/>
        </p:blipFill>
        <p:spPr>
          <a:xfrm>
            <a:off x="0" y="1048214"/>
            <a:ext cx="12192000" cy="5229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038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91F2D21-F73C-5ED5-EDDA-E7B45D5CD4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471" b="11869"/>
          <a:stretch/>
        </p:blipFill>
        <p:spPr>
          <a:xfrm>
            <a:off x="0" y="992458"/>
            <a:ext cx="12192000" cy="5051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200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52D9C3A-661D-95D1-4C57-6A85AC2D08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309" b="13983"/>
          <a:stretch/>
        </p:blipFill>
        <p:spPr>
          <a:xfrm>
            <a:off x="0" y="981306"/>
            <a:ext cx="12192000" cy="4917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3836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6F58912-4603-A9D6-DA99-0F063D7CA5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959" b="5366"/>
          <a:stretch/>
        </p:blipFill>
        <p:spPr>
          <a:xfrm>
            <a:off x="0" y="1025912"/>
            <a:ext cx="12192000" cy="5464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023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DCD60C8-5B21-D2DA-8C5D-ED5A9DCE4C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122" b="11708"/>
          <a:stretch/>
        </p:blipFill>
        <p:spPr>
          <a:xfrm>
            <a:off x="0" y="1037063"/>
            <a:ext cx="12192000" cy="501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834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C32D574D-07DA-0772-A408-66AD3DF235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147" r="1494" b="6667"/>
          <a:stretch/>
        </p:blipFill>
        <p:spPr>
          <a:xfrm>
            <a:off x="0" y="970156"/>
            <a:ext cx="12009863" cy="5430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47292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Miguel larriba</dc:creator>
  <cp:lastModifiedBy>Miguel larriba</cp:lastModifiedBy>
  <cp:revision>1</cp:revision>
  <dcterms:created xsi:type="dcterms:W3CDTF">2025-02-17T19:32:30Z</dcterms:created>
  <dcterms:modified xsi:type="dcterms:W3CDTF">2025-02-17T20:06:13Z</dcterms:modified>
</cp:coreProperties>
</file>