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4DC5B1-0BED-49B8-BA17-B067AFCC2658}" v="256" dt="2025-02-04T06:35:29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Sacristan Cubillo" userId="de4df48c-27a5-432a-b838-f2bdee59f229" providerId="ADAL" clId="{7A4DC5B1-0BED-49B8-BA17-B067AFCC2658}"/>
    <pc:docChg chg="undo redo custSel modSld">
      <pc:chgData name="Natalia Sacristan Cubillo" userId="de4df48c-27a5-432a-b838-f2bdee59f229" providerId="ADAL" clId="{7A4DC5B1-0BED-49B8-BA17-B067AFCC2658}" dt="2025-02-04T06:35:51.569" v="959" actId="478"/>
      <pc:docMkLst>
        <pc:docMk/>
      </pc:docMkLst>
      <pc:sldChg chg="delSp modSp mod">
        <pc:chgData name="Natalia Sacristan Cubillo" userId="de4df48c-27a5-432a-b838-f2bdee59f229" providerId="ADAL" clId="{7A4DC5B1-0BED-49B8-BA17-B067AFCC2658}" dt="2025-02-04T06:35:51.569" v="959" actId="478"/>
        <pc:sldMkLst>
          <pc:docMk/>
          <pc:sldMk cId="3753176464" sldId="256"/>
        </pc:sldMkLst>
        <pc:spChg chg="mod">
          <ac:chgData name="Natalia Sacristan Cubillo" userId="de4df48c-27a5-432a-b838-f2bdee59f229" providerId="ADAL" clId="{7A4DC5B1-0BED-49B8-BA17-B067AFCC2658}" dt="2025-02-04T06:26:39.627" v="457" actId="20577"/>
          <ac:spMkLst>
            <pc:docMk/>
            <pc:sldMk cId="3753176464" sldId="256"/>
            <ac:spMk id="11" creationId="{4C917CD1-E9AF-E07C-EBC7-939368DCBBC2}"/>
          </ac:spMkLst>
        </pc:spChg>
        <pc:picChg chg="del">
          <ac:chgData name="Natalia Sacristan Cubillo" userId="de4df48c-27a5-432a-b838-f2bdee59f229" providerId="ADAL" clId="{7A4DC5B1-0BED-49B8-BA17-B067AFCC2658}" dt="2025-02-04T06:35:51.569" v="959" actId="478"/>
          <ac:picMkLst>
            <pc:docMk/>
            <pc:sldMk cId="3753176464" sldId="256"/>
            <ac:picMk id="5" creationId="{C71E79D0-622C-69E4-C812-AFEAB14DFC80}"/>
          </ac:picMkLst>
        </pc:picChg>
      </pc:sldChg>
      <pc:sldChg chg="addSp delSp modSp mod">
        <pc:chgData name="Natalia Sacristan Cubillo" userId="de4df48c-27a5-432a-b838-f2bdee59f229" providerId="ADAL" clId="{7A4DC5B1-0BED-49B8-BA17-B067AFCC2658}" dt="2025-02-04T06:35:47.106" v="958" actId="478"/>
        <pc:sldMkLst>
          <pc:docMk/>
          <pc:sldMk cId="1360004003" sldId="257"/>
        </pc:sldMkLst>
        <pc:spChg chg="mod">
          <ac:chgData name="Natalia Sacristan Cubillo" userId="de4df48c-27a5-432a-b838-f2bdee59f229" providerId="ADAL" clId="{7A4DC5B1-0BED-49B8-BA17-B067AFCC2658}" dt="2025-02-04T06:28:54.419" v="698" actId="20577"/>
          <ac:spMkLst>
            <pc:docMk/>
            <pc:sldMk cId="1360004003" sldId="257"/>
            <ac:spMk id="2" creationId="{F1498C07-67EA-CEFA-D9F6-F15340F7EF18}"/>
          </ac:spMkLst>
        </pc:spChg>
        <pc:graphicFrameChg chg="del">
          <ac:chgData name="Natalia Sacristan Cubillo" userId="de4df48c-27a5-432a-b838-f2bdee59f229" providerId="ADAL" clId="{7A4DC5B1-0BED-49B8-BA17-B067AFCC2658}" dt="2025-02-04T06:27:23.611" v="458" actId="478"/>
          <ac:graphicFrameMkLst>
            <pc:docMk/>
            <pc:sldMk cId="1360004003" sldId="257"/>
            <ac:graphicFrameMk id="3" creationId="{CE268CD6-F7B3-83C3-73E8-2F5F1CCCEA38}"/>
          </ac:graphicFrameMkLst>
        </pc:graphicFrameChg>
        <pc:graphicFrameChg chg="add mod modGraphic">
          <ac:chgData name="Natalia Sacristan Cubillo" userId="de4df48c-27a5-432a-b838-f2bdee59f229" providerId="ADAL" clId="{7A4DC5B1-0BED-49B8-BA17-B067AFCC2658}" dt="2025-02-04T06:35:29.784" v="957" actId="20577"/>
          <ac:graphicFrameMkLst>
            <pc:docMk/>
            <pc:sldMk cId="1360004003" sldId="257"/>
            <ac:graphicFrameMk id="6" creationId="{6340F7B2-95C2-4148-7606-5FC1BDC48B78}"/>
          </ac:graphicFrameMkLst>
        </pc:graphicFrameChg>
        <pc:picChg chg="del">
          <ac:chgData name="Natalia Sacristan Cubillo" userId="de4df48c-27a5-432a-b838-f2bdee59f229" providerId="ADAL" clId="{7A4DC5B1-0BED-49B8-BA17-B067AFCC2658}" dt="2025-02-04T06:35:47.106" v="958" actId="478"/>
          <ac:picMkLst>
            <pc:docMk/>
            <pc:sldMk cId="1360004003" sldId="257"/>
            <ac:picMk id="5" creationId="{C60589DE-C5E1-4406-399B-EA3753C46BF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3B33B-A9D2-4CB5-B6CA-E94E57672D7B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F49D72B-7228-4CDF-9076-CD1A53A45A26}">
      <dgm:prSet phldrT="[Texto]"/>
      <dgm:spPr/>
      <dgm:t>
        <a:bodyPr/>
        <a:lstStyle/>
        <a:p>
          <a:r>
            <a:rPr lang="es-ES" dirty="0"/>
            <a:t>Negación</a:t>
          </a:r>
        </a:p>
      </dgm:t>
    </dgm:pt>
    <dgm:pt modelId="{16109C5D-C774-4D25-9DC4-635316D7EEFA}" type="parTrans" cxnId="{247DAD07-F814-42E0-AAF4-BD0D62346EFC}">
      <dgm:prSet/>
      <dgm:spPr/>
      <dgm:t>
        <a:bodyPr/>
        <a:lstStyle/>
        <a:p>
          <a:endParaRPr lang="es-ES"/>
        </a:p>
      </dgm:t>
    </dgm:pt>
    <dgm:pt modelId="{611FBD9E-5CA7-4AF8-A6DB-EB5B46C106EC}" type="sibTrans" cxnId="{247DAD07-F814-42E0-AAF4-BD0D62346EFC}">
      <dgm:prSet/>
      <dgm:spPr/>
      <dgm:t>
        <a:bodyPr/>
        <a:lstStyle/>
        <a:p>
          <a:endParaRPr lang="es-ES"/>
        </a:p>
      </dgm:t>
    </dgm:pt>
    <dgm:pt modelId="{74644D88-A1F0-4886-A3AB-178D2B4E1511}">
      <dgm:prSet phldrT="[Texto]" custT="1"/>
      <dgm:spPr/>
      <dgm:t>
        <a:bodyPr/>
        <a:lstStyle/>
        <a:p>
          <a:endParaRPr lang="es-ES" sz="2300" dirty="0"/>
        </a:p>
        <a:p>
          <a:endParaRPr lang="es-ES" sz="2300" dirty="0"/>
        </a:p>
        <a:p>
          <a:r>
            <a:rPr lang="es-ES" sz="2300" dirty="0"/>
            <a:t> “</a:t>
          </a:r>
          <a:r>
            <a:rPr lang="es-ES" sz="1800" dirty="0"/>
            <a:t>Es una moda     que pasara seguiré haciendo las cosas como hasta ahora”</a:t>
          </a:r>
        </a:p>
      </dgm:t>
    </dgm:pt>
    <dgm:pt modelId="{DABF15A5-DA7B-4E76-8079-8B1069581EC2}" type="parTrans" cxnId="{482F24C9-2C7B-44C0-9F30-23E352354604}">
      <dgm:prSet/>
      <dgm:spPr/>
      <dgm:t>
        <a:bodyPr/>
        <a:lstStyle/>
        <a:p>
          <a:endParaRPr lang="es-ES"/>
        </a:p>
      </dgm:t>
    </dgm:pt>
    <dgm:pt modelId="{2FB1EEA4-0408-48CB-9B72-8A021B1095A9}" type="sibTrans" cxnId="{482F24C9-2C7B-44C0-9F30-23E352354604}">
      <dgm:prSet/>
      <dgm:spPr/>
      <dgm:t>
        <a:bodyPr/>
        <a:lstStyle/>
        <a:p>
          <a:endParaRPr lang="es-ES"/>
        </a:p>
      </dgm:t>
    </dgm:pt>
    <dgm:pt modelId="{350627D2-7FED-496F-BB69-BDB9C79E9C88}">
      <dgm:prSet phldrT="[Texto]"/>
      <dgm:spPr/>
      <dgm:t>
        <a:bodyPr/>
        <a:lstStyle/>
        <a:p>
          <a:r>
            <a:rPr lang="es-ES" dirty="0"/>
            <a:t>Positividad</a:t>
          </a:r>
        </a:p>
      </dgm:t>
    </dgm:pt>
    <dgm:pt modelId="{89C5A6DC-6CA9-45C2-BE49-78F6BDAAC6BA}" type="parTrans" cxnId="{4FA440D6-5F39-4B00-A6AC-F2016477941E}">
      <dgm:prSet/>
      <dgm:spPr/>
      <dgm:t>
        <a:bodyPr/>
        <a:lstStyle/>
        <a:p>
          <a:endParaRPr lang="es-ES"/>
        </a:p>
      </dgm:t>
    </dgm:pt>
    <dgm:pt modelId="{1624E6CC-D205-4741-8E7E-CBD435F5F8BE}" type="sibTrans" cxnId="{4FA440D6-5F39-4B00-A6AC-F2016477941E}">
      <dgm:prSet/>
      <dgm:spPr/>
      <dgm:t>
        <a:bodyPr/>
        <a:lstStyle/>
        <a:p>
          <a:endParaRPr lang="es-ES"/>
        </a:p>
      </dgm:t>
    </dgm:pt>
    <dgm:pt modelId="{56E4A9DE-94C5-484E-ADA8-6A7FFA7505CA}">
      <dgm:prSet phldrT="[Texto]" custT="1"/>
      <dgm:spPr/>
      <dgm:t>
        <a:bodyPr/>
        <a:lstStyle/>
        <a:p>
          <a:endParaRPr lang="es-ES" sz="2600" dirty="0"/>
        </a:p>
        <a:p>
          <a:endParaRPr lang="es-ES" sz="2600" dirty="0"/>
        </a:p>
        <a:p>
          <a:r>
            <a:rPr lang="es-ES" sz="2600" dirty="0"/>
            <a:t>“</a:t>
          </a:r>
          <a:r>
            <a:rPr lang="es-ES" sz="1800" dirty="0"/>
            <a:t>Me subo al carro de la formación en IA para ser más productivo”</a:t>
          </a:r>
        </a:p>
      </dgm:t>
    </dgm:pt>
    <dgm:pt modelId="{576B4EC1-1BF1-4F1C-9C4A-2FFAA73D665F}" type="parTrans" cxnId="{AC861E9A-7C5B-4D75-9E0B-8A6D69B5E8E1}">
      <dgm:prSet/>
      <dgm:spPr/>
      <dgm:t>
        <a:bodyPr/>
        <a:lstStyle/>
        <a:p>
          <a:endParaRPr lang="es-ES"/>
        </a:p>
      </dgm:t>
    </dgm:pt>
    <dgm:pt modelId="{DD05DEA4-A4E5-4911-A974-F818B84164C8}" type="sibTrans" cxnId="{AC861E9A-7C5B-4D75-9E0B-8A6D69B5E8E1}">
      <dgm:prSet/>
      <dgm:spPr/>
      <dgm:t>
        <a:bodyPr/>
        <a:lstStyle/>
        <a:p>
          <a:endParaRPr lang="es-ES"/>
        </a:p>
      </dgm:t>
    </dgm:pt>
    <dgm:pt modelId="{E64EAC53-9DDD-49CE-B431-43AED1F57A1A}">
      <dgm:prSet phldrT="[Texto]"/>
      <dgm:spPr/>
      <dgm:t>
        <a:bodyPr/>
        <a:lstStyle/>
        <a:p>
          <a:r>
            <a:rPr lang="es-ES" dirty="0"/>
            <a:t>Miedo</a:t>
          </a:r>
        </a:p>
      </dgm:t>
    </dgm:pt>
    <dgm:pt modelId="{DE835E41-FFE0-4BE7-A6DF-4B8F3E173FA4}" type="parTrans" cxnId="{AF220B2F-B217-462C-86DC-F4A02C26C5F5}">
      <dgm:prSet/>
      <dgm:spPr/>
      <dgm:t>
        <a:bodyPr/>
        <a:lstStyle/>
        <a:p>
          <a:endParaRPr lang="es-ES"/>
        </a:p>
      </dgm:t>
    </dgm:pt>
    <dgm:pt modelId="{04A7E3A3-EFA5-46C9-A773-4D1824523356}" type="sibTrans" cxnId="{AF220B2F-B217-462C-86DC-F4A02C26C5F5}">
      <dgm:prSet/>
      <dgm:spPr/>
      <dgm:t>
        <a:bodyPr/>
        <a:lstStyle/>
        <a:p>
          <a:endParaRPr lang="es-ES"/>
        </a:p>
      </dgm:t>
    </dgm:pt>
    <dgm:pt modelId="{591511E4-0E8D-4D63-AB53-B47A08F05D2B}">
      <dgm:prSet phldrT="[Texto]" custT="1"/>
      <dgm:spPr/>
      <dgm:t>
        <a:bodyPr/>
        <a:lstStyle/>
        <a:p>
          <a:endParaRPr lang="es-ES" sz="1800" dirty="0"/>
        </a:p>
        <a:p>
          <a:endParaRPr lang="es-ES" sz="1800" dirty="0"/>
        </a:p>
        <a:p>
          <a:endParaRPr lang="es-ES" sz="1800" dirty="0"/>
        </a:p>
        <a:p>
          <a:r>
            <a:rPr lang="es-ES" sz="1800" dirty="0"/>
            <a:t>“Esto va a acabar con mi puesto de trabajo”</a:t>
          </a:r>
        </a:p>
      </dgm:t>
    </dgm:pt>
    <dgm:pt modelId="{AF8B1472-0F84-45BA-A595-6B4FC263D62C}" type="parTrans" cxnId="{80B70F4B-452D-447E-BD35-9D061777AEFD}">
      <dgm:prSet/>
      <dgm:spPr/>
      <dgm:t>
        <a:bodyPr/>
        <a:lstStyle/>
        <a:p>
          <a:endParaRPr lang="es-ES"/>
        </a:p>
      </dgm:t>
    </dgm:pt>
    <dgm:pt modelId="{1A06C47E-ADFD-48DE-8AAA-F55F38A96CC3}" type="sibTrans" cxnId="{80B70F4B-452D-447E-BD35-9D061777AEFD}">
      <dgm:prSet/>
      <dgm:spPr/>
      <dgm:t>
        <a:bodyPr/>
        <a:lstStyle/>
        <a:p>
          <a:endParaRPr lang="es-ES"/>
        </a:p>
      </dgm:t>
    </dgm:pt>
    <dgm:pt modelId="{01F60D37-89AA-4BED-AC8D-EEFB5C1D9750}" type="pres">
      <dgm:prSet presAssocID="{1CE3B33B-A9D2-4CB5-B6CA-E94E57672D7B}" presName="Name0" presStyleCnt="0">
        <dgm:presLayoutVars>
          <dgm:dir/>
          <dgm:animLvl val="lvl"/>
          <dgm:resizeHandles val="exact"/>
        </dgm:presLayoutVars>
      </dgm:prSet>
      <dgm:spPr/>
    </dgm:pt>
    <dgm:pt modelId="{401E2E19-6257-472B-84E3-2CE950BEA51B}" type="pres">
      <dgm:prSet presAssocID="{5F49D72B-7228-4CDF-9076-CD1A53A45A26}" presName="compositeNode" presStyleCnt="0">
        <dgm:presLayoutVars>
          <dgm:bulletEnabled val="1"/>
        </dgm:presLayoutVars>
      </dgm:prSet>
      <dgm:spPr/>
    </dgm:pt>
    <dgm:pt modelId="{79D2CE0E-D9D4-4155-A398-3FCB60DD3D97}" type="pres">
      <dgm:prSet presAssocID="{5F49D72B-7228-4CDF-9076-CD1A53A45A26}" presName="bgRect" presStyleLbl="node1" presStyleIdx="0" presStyleCnt="3" custLinFactNeighborX="-483"/>
      <dgm:spPr/>
    </dgm:pt>
    <dgm:pt modelId="{BBBEA4E8-8FB1-48CD-A2FD-938E9FC7CEF3}" type="pres">
      <dgm:prSet presAssocID="{5F49D72B-7228-4CDF-9076-CD1A53A45A26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2AB431E0-979B-440A-962C-FD74DAB13C2C}" type="pres">
      <dgm:prSet presAssocID="{5F49D72B-7228-4CDF-9076-CD1A53A45A26}" presName="childNode" presStyleLbl="node1" presStyleIdx="0" presStyleCnt="3">
        <dgm:presLayoutVars>
          <dgm:bulletEnabled val="1"/>
        </dgm:presLayoutVars>
      </dgm:prSet>
      <dgm:spPr/>
    </dgm:pt>
    <dgm:pt modelId="{CAC01A0A-D413-4BA9-B87B-54EBE7B8DFD3}" type="pres">
      <dgm:prSet presAssocID="{611FBD9E-5CA7-4AF8-A6DB-EB5B46C106EC}" presName="hSp" presStyleCnt="0"/>
      <dgm:spPr/>
    </dgm:pt>
    <dgm:pt modelId="{3F39B18E-5E83-404D-8658-2916D27F7E87}" type="pres">
      <dgm:prSet presAssocID="{611FBD9E-5CA7-4AF8-A6DB-EB5B46C106EC}" presName="vProcSp" presStyleCnt="0"/>
      <dgm:spPr/>
    </dgm:pt>
    <dgm:pt modelId="{D0633F4E-7866-4B6D-9704-2783775631C0}" type="pres">
      <dgm:prSet presAssocID="{611FBD9E-5CA7-4AF8-A6DB-EB5B46C106EC}" presName="vSp1" presStyleCnt="0"/>
      <dgm:spPr/>
    </dgm:pt>
    <dgm:pt modelId="{177736D9-5542-4DEB-906E-5985D4ABC17B}" type="pres">
      <dgm:prSet presAssocID="{611FBD9E-5CA7-4AF8-A6DB-EB5B46C106EC}" presName="simulatedConn" presStyleLbl="solidFgAcc1" presStyleIdx="0" presStyleCnt="2"/>
      <dgm:spPr/>
    </dgm:pt>
    <dgm:pt modelId="{8E86AF06-E411-4C3E-93F9-215FAB4073DA}" type="pres">
      <dgm:prSet presAssocID="{611FBD9E-5CA7-4AF8-A6DB-EB5B46C106EC}" presName="vSp2" presStyleCnt="0"/>
      <dgm:spPr/>
    </dgm:pt>
    <dgm:pt modelId="{B0B78EBC-533C-48D8-BBAC-F59E6520078A}" type="pres">
      <dgm:prSet presAssocID="{611FBD9E-5CA7-4AF8-A6DB-EB5B46C106EC}" presName="sibTrans" presStyleCnt="0"/>
      <dgm:spPr/>
    </dgm:pt>
    <dgm:pt modelId="{EC692FB0-E3CA-448F-A4C5-64756CB161FC}" type="pres">
      <dgm:prSet presAssocID="{350627D2-7FED-496F-BB69-BDB9C79E9C88}" presName="compositeNode" presStyleCnt="0">
        <dgm:presLayoutVars>
          <dgm:bulletEnabled val="1"/>
        </dgm:presLayoutVars>
      </dgm:prSet>
      <dgm:spPr/>
    </dgm:pt>
    <dgm:pt modelId="{7A3B54B1-4DFA-4391-8D33-7709E6ADFAB4}" type="pres">
      <dgm:prSet presAssocID="{350627D2-7FED-496F-BB69-BDB9C79E9C88}" presName="bgRect" presStyleLbl="node1" presStyleIdx="1" presStyleCnt="3" custLinFactNeighborX="0" custLinFactNeighborY="0"/>
      <dgm:spPr/>
    </dgm:pt>
    <dgm:pt modelId="{017C79B5-1DBC-4010-9A58-30B5D9274120}" type="pres">
      <dgm:prSet presAssocID="{350627D2-7FED-496F-BB69-BDB9C79E9C88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F6B32927-4322-414D-BBBA-2701D2B5B9CE}" type="pres">
      <dgm:prSet presAssocID="{350627D2-7FED-496F-BB69-BDB9C79E9C88}" presName="childNode" presStyleLbl="node1" presStyleIdx="1" presStyleCnt="3">
        <dgm:presLayoutVars>
          <dgm:bulletEnabled val="1"/>
        </dgm:presLayoutVars>
      </dgm:prSet>
      <dgm:spPr/>
    </dgm:pt>
    <dgm:pt modelId="{F8FE8750-0294-4BEC-B81B-DC24F63DFD98}" type="pres">
      <dgm:prSet presAssocID="{1624E6CC-D205-4741-8E7E-CBD435F5F8BE}" presName="hSp" presStyleCnt="0"/>
      <dgm:spPr/>
    </dgm:pt>
    <dgm:pt modelId="{D5AE98AF-A81D-4DA6-B7DC-03CA3368809E}" type="pres">
      <dgm:prSet presAssocID="{1624E6CC-D205-4741-8E7E-CBD435F5F8BE}" presName="vProcSp" presStyleCnt="0"/>
      <dgm:spPr/>
    </dgm:pt>
    <dgm:pt modelId="{A4598C4B-E5C3-4306-94E4-CBDFB00C7D86}" type="pres">
      <dgm:prSet presAssocID="{1624E6CC-D205-4741-8E7E-CBD435F5F8BE}" presName="vSp1" presStyleCnt="0"/>
      <dgm:spPr/>
    </dgm:pt>
    <dgm:pt modelId="{7D4B674B-3917-49E7-90F5-FFC2FB933AC0}" type="pres">
      <dgm:prSet presAssocID="{1624E6CC-D205-4741-8E7E-CBD435F5F8BE}" presName="simulatedConn" presStyleLbl="solidFgAcc1" presStyleIdx="1" presStyleCnt="2"/>
      <dgm:spPr/>
    </dgm:pt>
    <dgm:pt modelId="{E87C6416-5AB5-4CD8-B2E5-4AD717257DC3}" type="pres">
      <dgm:prSet presAssocID="{1624E6CC-D205-4741-8E7E-CBD435F5F8BE}" presName="vSp2" presStyleCnt="0"/>
      <dgm:spPr/>
    </dgm:pt>
    <dgm:pt modelId="{958D5D82-274C-4FEC-93F7-FB6F33851DFE}" type="pres">
      <dgm:prSet presAssocID="{1624E6CC-D205-4741-8E7E-CBD435F5F8BE}" presName="sibTrans" presStyleCnt="0"/>
      <dgm:spPr/>
    </dgm:pt>
    <dgm:pt modelId="{744A7CBF-206D-45C6-A454-3DA801D00DE4}" type="pres">
      <dgm:prSet presAssocID="{E64EAC53-9DDD-49CE-B431-43AED1F57A1A}" presName="compositeNode" presStyleCnt="0">
        <dgm:presLayoutVars>
          <dgm:bulletEnabled val="1"/>
        </dgm:presLayoutVars>
      </dgm:prSet>
      <dgm:spPr/>
    </dgm:pt>
    <dgm:pt modelId="{0A194A8F-BB23-473B-8F13-017EF41FFC1E}" type="pres">
      <dgm:prSet presAssocID="{E64EAC53-9DDD-49CE-B431-43AED1F57A1A}" presName="bgRect" presStyleLbl="node1" presStyleIdx="2" presStyleCnt="3"/>
      <dgm:spPr/>
    </dgm:pt>
    <dgm:pt modelId="{D5722D8E-45F2-47DE-AD52-E9978B105D57}" type="pres">
      <dgm:prSet presAssocID="{E64EAC53-9DDD-49CE-B431-43AED1F57A1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1BB572FC-F06F-42DE-901D-DFF446FD5FB3}" type="pres">
      <dgm:prSet presAssocID="{E64EAC53-9DDD-49CE-B431-43AED1F57A1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247DAD07-F814-42E0-AAF4-BD0D62346EFC}" srcId="{1CE3B33B-A9D2-4CB5-B6CA-E94E57672D7B}" destId="{5F49D72B-7228-4CDF-9076-CD1A53A45A26}" srcOrd="0" destOrd="0" parTransId="{16109C5D-C774-4D25-9DC4-635316D7EEFA}" sibTransId="{611FBD9E-5CA7-4AF8-A6DB-EB5B46C106EC}"/>
    <dgm:cxn modelId="{5BCB2C17-2BF1-4B21-85AA-EDF1B42B498E}" type="presOf" srcId="{E64EAC53-9DDD-49CE-B431-43AED1F57A1A}" destId="{D5722D8E-45F2-47DE-AD52-E9978B105D57}" srcOrd="1" destOrd="0" presId="urn:microsoft.com/office/officeart/2005/8/layout/hProcess7"/>
    <dgm:cxn modelId="{285BA42D-BF94-44C4-B363-B02DCA627FAA}" type="presOf" srcId="{5F49D72B-7228-4CDF-9076-CD1A53A45A26}" destId="{BBBEA4E8-8FB1-48CD-A2FD-938E9FC7CEF3}" srcOrd="1" destOrd="0" presId="urn:microsoft.com/office/officeart/2005/8/layout/hProcess7"/>
    <dgm:cxn modelId="{AF220B2F-B217-462C-86DC-F4A02C26C5F5}" srcId="{1CE3B33B-A9D2-4CB5-B6CA-E94E57672D7B}" destId="{E64EAC53-9DDD-49CE-B431-43AED1F57A1A}" srcOrd="2" destOrd="0" parTransId="{DE835E41-FFE0-4BE7-A6DF-4B8F3E173FA4}" sibTransId="{04A7E3A3-EFA5-46C9-A773-4D1824523356}"/>
    <dgm:cxn modelId="{AFC85037-091E-4EFE-9ACC-A66AF01B2333}" type="presOf" srcId="{56E4A9DE-94C5-484E-ADA8-6A7FFA7505CA}" destId="{F6B32927-4322-414D-BBBA-2701D2B5B9CE}" srcOrd="0" destOrd="0" presId="urn:microsoft.com/office/officeart/2005/8/layout/hProcess7"/>
    <dgm:cxn modelId="{0702C542-B248-45D3-9C94-16CF7D6C7616}" type="presOf" srcId="{591511E4-0E8D-4D63-AB53-B47A08F05D2B}" destId="{1BB572FC-F06F-42DE-901D-DFF446FD5FB3}" srcOrd="0" destOrd="0" presId="urn:microsoft.com/office/officeart/2005/8/layout/hProcess7"/>
    <dgm:cxn modelId="{A010894A-6AB1-407D-98EC-7B2B43F2D8B5}" type="presOf" srcId="{74644D88-A1F0-4886-A3AB-178D2B4E1511}" destId="{2AB431E0-979B-440A-962C-FD74DAB13C2C}" srcOrd="0" destOrd="0" presId="urn:microsoft.com/office/officeart/2005/8/layout/hProcess7"/>
    <dgm:cxn modelId="{80B70F4B-452D-447E-BD35-9D061777AEFD}" srcId="{E64EAC53-9DDD-49CE-B431-43AED1F57A1A}" destId="{591511E4-0E8D-4D63-AB53-B47A08F05D2B}" srcOrd="0" destOrd="0" parTransId="{AF8B1472-0F84-45BA-A595-6B4FC263D62C}" sibTransId="{1A06C47E-ADFD-48DE-8AAA-F55F38A96CC3}"/>
    <dgm:cxn modelId="{3B3A1081-B210-4926-98DC-9CB9BC405F82}" type="presOf" srcId="{1CE3B33B-A9D2-4CB5-B6CA-E94E57672D7B}" destId="{01F60D37-89AA-4BED-AC8D-EEFB5C1D9750}" srcOrd="0" destOrd="0" presId="urn:microsoft.com/office/officeart/2005/8/layout/hProcess7"/>
    <dgm:cxn modelId="{AC861E9A-7C5B-4D75-9E0B-8A6D69B5E8E1}" srcId="{350627D2-7FED-496F-BB69-BDB9C79E9C88}" destId="{56E4A9DE-94C5-484E-ADA8-6A7FFA7505CA}" srcOrd="0" destOrd="0" parTransId="{576B4EC1-1BF1-4F1C-9C4A-2FFAA73D665F}" sibTransId="{DD05DEA4-A4E5-4911-A974-F818B84164C8}"/>
    <dgm:cxn modelId="{AE3377B6-D2F0-47B0-B662-E8C920ADF2D6}" type="presOf" srcId="{350627D2-7FED-496F-BB69-BDB9C79E9C88}" destId="{7A3B54B1-4DFA-4391-8D33-7709E6ADFAB4}" srcOrd="0" destOrd="0" presId="urn:microsoft.com/office/officeart/2005/8/layout/hProcess7"/>
    <dgm:cxn modelId="{482F24C9-2C7B-44C0-9F30-23E352354604}" srcId="{5F49D72B-7228-4CDF-9076-CD1A53A45A26}" destId="{74644D88-A1F0-4886-A3AB-178D2B4E1511}" srcOrd="0" destOrd="0" parTransId="{DABF15A5-DA7B-4E76-8079-8B1069581EC2}" sibTransId="{2FB1EEA4-0408-48CB-9B72-8A021B1095A9}"/>
    <dgm:cxn modelId="{E19931D4-AFC0-4A9B-B7A1-8FBDACD434D0}" type="presOf" srcId="{350627D2-7FED-496F-BB69-BDB9C79E9C88}" destId="{017C79B5-1DBC-4010-9A58-30B5D9274120}" srcOrd="1" destOrd="0" presId="urn:microsoft.com/office/officeart/2005/8/layout/hProcess7"/>
    <dgm:cxn modelId="{4FA440D6-5F39-4B00-A6AC-F2016477941E}" srcId="{1CE3B33B-A9D2-4CB5-B6CA-E94E57672D7B}" destId="{350627D2-7FED-496F-BB69-BDB9C79E9C88}" srcOrd="1" destOrd="0" parTransId="{89C5A6DC-6CA9-45C2-BE49-78F6BDAAC6BA}" sibTransId="{1624E6CC-D205-4741-8E7E-CBD435F5F8BE}"/>
    <dgm:cxn modelId="{D91366D7-1F30-417C-AF31-DA9EF95400BF}" type="presOf" srcId="{5F49D72B-7228-4CDF-9076-CD1A53A45A26}" destId="{79D2CE0E-D9D4-4155-A398-3FCB60DD3D97}" srcOrd="0" destOrd="0" presId="urn:microsoft.com/office/officeart/2005/8/layout/hProcess7"/>
    <dgm:cxn modelId="{1DF90BDB-08A2-40EA-8CE6-D99E3DF1BF81}" type="presOf" srcId="{E64EAC53-9DDD-49CE-B431-43AED1F57A1A}" destId="{0A194A8F-BB23-473B-8F13-017EF41FFC1E}" srcOrd="0" destOrd="0" presId="urn:microsoft.com/office/officeart/2005/8/layout/hProcess7"/>
    <dgm:cxn modelId="{D181459E-9CAC-47BA-8A2F-02CE637E0E21}" type="presParOf" srcId="{01F60D37-89AA-4BED-AC8D-EEFB5C1D9750}" destId="{401E2E19-6257-472B-84E3-2CE950BEA51B}" srcOrd="0" destOrd="0" presId="urn:microsoft.com/office/officeart/2005/8/layout/hProcess7"/>
    <dgm:cxn modelId="{47E6DCEA-7BEA-4357-9744-E30A9F4C8057}" type="presParOf" srcId="{401E2E19-6257-472B-84E3-2CE950BEA51B}" destId="{79D2CE0E-D9D4-4155-A398-3FCB60DD3D97}" srcOrd="0" destOrd="0" presId="urn:microsoft.com/office/officeart/2005/8/layout/hProcess7"/>
    <dgm:cxn modelId="{7D3B0132-338E-4FDF-8984-9E48075E165E}" type="presParOf" srcId="{401E2E19-6257-472B-84E3-2CE950BEA51B}" destId="{BBBEA4E8-8FB1-48CD-A2FD-938E9FC7CEF3}" srcOrd="1" destOrd="0" presId="urn:microsoft.com/office/officeart/2005/8/layout/hProcess7"/>
    <dgm:cxn modelId="{45B6B58E-A2DB-43EC-894A-E042FC0A0CC3}" type="presParOf" srcId="{401E2E19-6257-472B-84E3-2CE950BEA51B}" destId="{2AB431E0-979B-440A-962C-FD74DAB13C2C}" srcOrd="2" destOrd="0" presId="urn:microsoft.com/office/officeart/2005/8/layout/hProcess7"/>
    <dgm:cxn modelId="{9699F4BC-F87E-4167-97C9-1E58521ABE06}" type="presParOf" srcId="{01F60D37-89AA-4BED-AC8D-EEFB5C1D9750}" destId="{CAC01A0A-D413-4BA9-B87B-54EBE7B8DFD3}" srcOrd="1" destOrd="0" presId="urn:microsoft.com/office/officeart/2005/8/layout/hProcess7"/>
    <dgm:cxn modelId="{04F2A7A8-C1F1-4D73-A5AC-3C3AB7D1305D}" type="presParOf" srcId="{01F60D37-89AA-4BED-AC8D-EEFB5C1D9750}" destId="{3F39B18E-5E83-404D-8658-2916D27F7E87}" srcOrd="2" destOrd="0" presId="urn:microsoft.com/office/officeart/2005/8/layout/hProcess7"/>
    <dgm:cxn modelId="{885BD591-9D1C-4423-8CDC-8EBE69BC31E3}" type="presParOf" srcId="{3F39B18E-5E83-404D-8658-2916D27F7E87}" destId="{D0633F4E-7866-4B6D-9704-2783775631C0}" srcOrd="0" destOrd="0" presId="urn:microsoft.com/office/officeart/2005/8/layout/hProcess7"/>
    <dgm:cxn modelId="{6BA7FAA2-CCCE-4B98-81D8-250D63652280}" type="presParOf" srcId="{3F39B18E-5E83-404D-8658-2916D27F7E87}" destId="{177736D9-5542-4DEB-906E-5985D4ABC17B}" srcOrd="1" destOrd="0" presId="urn:microsoft.com/office/officeart/2005/8/layout/hProcess7"/>
    <dgm:cxn modelId="{AD14FF58-F621-45BB-83DC-DFDDD705CDAA}" type="presParOf" srcId="{3F39B18E-5E83-404D-8658-2916D27F7E87}" destId="{8E86AF06-E411-4C3E-93F9-215FAB4073DA}" srcOrd="2" destOrd="0" presId="urn:microsoft.com/office/officeart/2005/8/layout/hProcess7"/>
    <dgm:cxn modelId="{84715F35-3206-4D89-A4E6-10B48E23737E}" type="presParOf" srcId="{01F60D37-89AA-4BED-AC8D-EEFB5C1D9750}" destId="{B0B78EBC-533C-48D8-BBAC-F59E6520078A}" srcOrd="3" destOrd="0" presId="urn:microsoft.com/office/officeart/2005/8/layout/hProcess7"/>
    <dgm:cxn modelId="{2047B4B5-7DC1-46AA-A0BC-A3032C34B62E}" type="presParOf" srcId="{01F60D37-89AA-4BED-AC8D-EEFB5C1D9750}" destId="{EC692FB0-E3CA-448F-A4C5-64756CB161FC}" srcOrd="4" destOrd="0" presId="urn:microsoft.com/office/officeart/2005/8/layout/hProcess7"/>
    <dgm:cxn modelId="{0AC8D067-8C8F-40CA-99F6-326C302D805F}" type="presParOf" srcId="{EC692FB0-E3CA-448F-A4C5-64756CB161FC}" destId="{7A3B54B1-4DFA-4391-8D33-7709E6ADFAB4}" srcOrd="0" destOrd="0" presId="urn:microsoft.com/office/officeart/2005/8/layout/hProcess7"/>
    <dgm:cxn modelId="{E143224D-3665-4923-9938-C45F747DB4C0}" type="presParOf" srcId="{EC692FB0-E3CA-448F-A4C5-64756CB161FC}" destId="{017C79B5-1DBC-4010-9A58-30B5D9274120}" srcOrd="1" destOrd="0" presId="urn:microsoft.com/office/officeart/2005/8/layout/hProcess7"/>
    <dgm:cxn modelId="{8361A3B5-F3E1-4961-A67A-2E85595A9C2E}" type="presParOf" srcId="{EC692FB0-E3CA-448F-A4C5-64756CB161FC}" destId="{F6B32927-4322-414D-BBBA-2701D2B5B9CE}" srcOrd="2" destOrd="0" presId="urn:microsoft.com/office/officeart/2005/8/layout/hProcess7"/>
    <dgm:cxn modelId="{E439553E-937F-4EF0-AEFA-CFAFA2813929}" type="presParOf" srcId="{01F60D37-89AA-4BED-AC8D-EEFB5C1D9750}" destId="{F8FE8750-0294-4BEC-B81B-DC24F63DFD98}" srcOrd="5" destOrd="0" presId="urn:microsoft.com/office/officeart/2005/8/layout/hProcess7"/>
    <dgm:cxn modelId="{C7FA9A63-E162-41F9-89EC-8F850E9F2338}" type="presParOf" srcId="{01F60D37-89AA-4BED-AC8D-EEFB5C1D9750}" destId="{D5AE98AF-A81D-4DA6-B7DC-03CA3368809E}" srcOrd="6" destOrd="0" presId="urn:microsoft.com/office/officeart/2005/8/layout/hProcess7"/>
    <dgm:cxn modelId="{250B4344-DA9C-4AC6-A029-0907C6C379EF}" type="presParOf" srcId="{D5AE98AF-A81D-4DA6-B7DC-03CA3368809E}" destId="{A4598C4B-E5C3-4306-94E4-CBDFB00C7D86}" srcOrd="0" destOrd="0" presId="urn:microsoft.com/office/officeart/2005/8/layout/hProcess7"/>
    <dgm:cxn modelId="{A3BDD2FB-166D-4327-9FAB-D95719150966}" type="presParOf" srcId="{D5AE98AF-A81D-4DA6-B7DC-03CA3368809E}" destId="{7D4B674B-3917-49E7-90F5-FFC2FB933AC0}" srcOrd="1" destOrd="0" presId="urn:microsoft.com/office/officeart/2005/8/layout/hProcess7"/>
    <dgm:cxn modelId="{F9A46D57-6C60-4C2C-A61F-A05E6F7ADF8E}" type="presParOf" srcId="{D5AE98AF-A81D-4DA6-B7DC-03CA3368809E}" destId="{E87C6416-5AB5-4CD8-B2E5-4AD717257DC3}" srcOrd="2" destOrd="0" presId="urn:microsoft.com/office/officeart/2005/8/layout/hProcess7"/>
    <dgm:cxn modelId="{4D9E9AA0-4E96-4E9D-AB0E-AE76E15499C2}" type="presParOf" srcId="{01F60D37-89AA-4BED-AC8D-EEFB5C1D9750}" destId="{958D5D82-274C-4FEC-93F7-FB6F33851DFE}" srcOrd="7" destOrd="0" presId="urn:microsoft.com/office/officeart/2005/8/layout/hProcess7"/>
    <dgm:cxn modelId="{E9B15CDA-3BC9-46BA-9101-854780E5F083}" type="presParOf" srcId="{01F60D37-89AA-4BED-AC8D-EEFB5C1D9750}" destId="{744A7CBF-206D-45C6-A454-3DA801D00DE4}" srcOrd="8" destOrd="0" presId="urn:microsoft.com/office/officeart/2005/8/layout/hProcess7"/>
    <dgm:cxn modelId="{3A192A1F-C3D1-4817-9CFD-ED99C754BA13}" type="presParOf" srcId="{744A7CBF-206D-45C6-A454-3DA801D00DE4}" destId="{0A194A8F-BB23-473B-8F13-017EF41FFC1E}" srcOrd="0" destOrd="0" presId="urn:microsoft.com/office/officeart/2005/8/layout/hProcess7"/>
    <dgm:cxn modelId="{C554CF8B-EBB1-4E6A-B4C5-206760DAA969}" type="presParOf" srcId="{744A7CBF-206D-45C6-A454-3DA801D00DE4}" destId="{D5722D8E-45F2-47DE-AD52-E9978B105D57}" srcOrd="1" destOrd="0" presId="urn:microsoft.com/office/officeart/2005/8/layout/hProcess7"/>
    <dgm:cxn modelId="{81B4F085-DDE6-49A9-AE7C-F47D8FC37B64}" type="presParOf" srcId="{744A7CBF-206D-45C6-A454-3DA801D00DE4}" destId="{1BB572FC-F06F-42DE-901D-DFF446FD5FB3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2CE0E-D9D4-4155-A398-3FCB60DD3D97}">
      <dsp:nvSpPr>
        <dsp:cNvPr id="0" name=""/>
        <dsp:cNvSpPr/>
      </dsp:nvSpPr>
      <dsp:spPr>
        <a:xfrm>
          <a:off x="0" y="933927"/>
          <a:ext cx="2252446" cy="270293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Negación</a:t>
          </a:r>
        </a:p>
      </dsp:txBody>
      <dsp:txXfrm rot="16200000">
        <a:off x="-882958" y="1816886"/>
        <a:ext cx="2216407" cy="450489"/>
      </dsp:txXfrm>
    </dsp:sp>
    <dsp:sp modelId="{2AB431E0-979B-440A-962C-FD74DAB13C2C}">
      <dsp:nvSpPr>
        <dsp:cNvPr id="0" name=""/>
        <dsp:cNvSpPr/>
      </dsp:nvSpPr>
      <dsp:spPr>
        <a:xfrm>
          <a:off x="450489" y="933927"/>
          <a:ext cx="1678072" cy="270293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 “</a:t>
          </a:r>
          <a:r>
            <a:rPr lang="es-ES" sz="1800" kern="1200" dirty="0"/>
            <a:t>Es una moda     que pasara seguiré haciendo las cosas como hasta ahora”</a:t>
          </a:r>
        </a:p>
      </dsp:txBody>
      <dsp:txXfrm>
        <a:off x="450489" y="933927"/>
        <a:ext cx="1678072" cy="2702935"/>
      </dsp:txXfrm>
    </dsp:sp>
    <dsp:sp modelId="{7A3B54B1-4DFA-4391-8D33-7709E6ADFAB4}">
      <dsp:nvSpPr>
        <dsp:cNvPr id="0" name=""/>
        <dsp:cNvSpPr/>
      </dsp:nvSpPr>
      <dsp:spPr>
        <a:xfrm>
          <a:off x="2331805" y="933927"/>
          <a:ext cx="2252446" cy="270293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Positividad</a:t>
          </a:r>
        </a:p>
      </dsp:txBody>
      <dsp:txXfrm rot="16200000">
        <a:off x="1448846" y="1816886"/>
        <a:ext cx="2216407" cy="450489"/>
      </dsp:txXfrm>
    </dsp:sp>
    <dsp:sp modelId="{177736D9-5542-4DEB-906E-5985D4ABC17B}">
      <dsp:nvSpPr>
        <dsp:cNvPr id="0" name=""/>
        <dsp:cNvSpPr/>
      </dsp:nvSpPr>
      <dsp:spPr>
        <a:xfrm rot="5400000">
          <a:off x="2144646" y="3079911"/>
          <a:ext cx="396843" cy="33786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32927-4322-414D-BBBA-2701D2B5B9CE}">
      <dsp:nvSpPr>
        <dsp:cNvPr id="0" name=""/>
        <dsp:cNvSpPr/>
      </dsp:nvSpPr>
      <dsp:spPr>
        <a:xfrm>
          <a:off x="2782294" y="933927"/>
          <a:ext cx="1678072" cy="270293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“</a:t>
          </a:r>
          <a:r>
            <a:rPr lang="es-ES" sz="1800" kern="1200" dirty="0"/>
            <a:t>Me subo al carro de la formación en IA para ser más productivo”</a:t>
          </a:r>
        </a:p>
      </dsp:txBody>
      <dsp:txXfrm>
        <a:off x="2782294" y="933927"/>
        <a:ext cx="1678072" cy="2702935"/>
      </dsp:txXfrm>
    </dsp:sp>
    <dsp:sp modelId="{0A194A8F-BB23-473B-8F13-017EF41FFC1E}">
      <dsp:nvSpPr>
        <dsp:cNvPr id="0" name=""/>
        <dsp:cNvSpPr/>
      </dsp:nvSpPr>
      <dsp:spPr>
        <a:xfrm>
          <a:off x="4663087" y="933927"/>
          <a:ext cx="2252446" cy="270293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Miedo</a:t>
          </a:r>
        </a:p>
      </dsp:txBody>
      <dsp:txXfrm rot="16200000">
        <a:off x="3780128" y="1816886"/>
        <a:ext cx="2216407" cy="450489"/>
      </dsp:txXfrm>
    </dsp:sp>
    <dsp:sp modelId="{7D4B674B-3917-49E7-90F5-FFC2FB933AC0}">
      <dsp:nvSpPr>
        <dsp:cNvPr id="0" name=""/>
        <dsp:cNvSpPr/>
      </dsp:nvSpPr>
      <dsp:spPr>
        <a:xfrm rot="5400000">
          <a:off x="4475927" y="3079911"/>
          <a:ext cx="396843" cy="33786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572FC-F06F-42DE-901D-DFF446FD5FB3}">
      <dsp:nvSpPr>
        <dsp:cNvPr id="0" name=""/>
        <dsp:cNvSpPr/>
      </dsp:nvSpPr>
      <dsp:spPr>
        <a:xfrm>
          <a:off x="5113576" y="933927"/>
          <a:ext cx="1678072" cy="270293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“Esto va a acabar con mi puesto de trabajo”</a:t>
          </a:r>
        </a:p>
      </dsp:txBody>
      <dsp:txXfrm>
        <a:off x="5113576" y="933927"/>
        <a:ext cx="1678072" cy="270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B1DF9-B568-A250-4FB6-A48AD633C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FDDCA4-0F4A-6140-FA76-3B06768A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FE5752-4E13-6AF9-6D03-A01183D5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843632-A863-5471-F95A-FB49D4B2F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0B8FF0-9395-1B79-B9DD-F01388AF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978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8363E-BCE7-2912-FAD8-828FAB77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BCBD125-AA74-1E2F-2606-C670D0022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DD055A-2F12-723D-11E6-B004773BA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E77C2C-7982-A1EB-F78D-4D845949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BAC600-4AA6-4D71-1F2C-C285B0FD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71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34580-DB46-05D7-A365-2ED64FB89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6F4ED1-11DA-BD84-A6FF-1F2ED5806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142809-A020-D026-6E59-6A8BE1B0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A71210-638A-4425-D455-79A8DC020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F048F0-5277-2A76-FE63-D74E1DDF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3234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579C7-B113-B59C-9F61-E2B15611F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1E8DF0-D6C4-0A43-F815-48007EF2C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DBCDD4-ED7F-69A1-29A7-E8C66B88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418F21-120B-27E8-DEAE-93D8445A9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FC9A0B-631E-4C5E-F0D1-3622331A2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287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6399D-52D3-70F3-4681-F5A67C5CF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13F281-D8A4-2C08-9B57-12E163166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63E7B4-2056-A826-7A8D-BB356B62E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F3A296-42F2-3519-AD7B-AB9BC5371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8FE6EE-F00F-2FC2-DC31-F5339E89A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018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A6EA9-664E-7576-0A78-C8EB76747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846685-EECA-1427-9DEA-A1DA3F015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574AE81-7181-2E90-C2AF-49395C97B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9F8AF0-26BB-1960-0995-61CA487EB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37FFF0-5316-8B3E-A0AD-46DD351F8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B87180-1178-5953-18AC-06CA639E4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9648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5E3ABE-450A-ACB4-0A2F-F23A4BC1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156B08-B343-0887-ECF2-73400ED7A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BA0D99-C3A3-2576-ED1C-038F6D0A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C26326-80ED-F8E3-58F9-BE073B5C2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4BB217C-A88A-2D45-D492-20ADEDB70D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009B02-F5A3-A94C-6C46-AA92395A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9DC14A6-347A-7EB8-E129-8D63D9859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0A99118-DADD-503A-EF24-A3CC9F90F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6813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4BEE7-77BF-F30C-68DD-09D451E1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FE0284-82E0-819A-6563-8947F32B2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0C9E9CC-48C7-A5F1-6B6F-73DAC01EF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D5A4D-419D-6CEC-DEB9-4E7AED20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8274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B737BB6-3DC6-0F51-FE24-E5F20F6D2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23D6CE-BC3A-E0C0-F350-3C0083C6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9AD5F0-D539-00FE-F28B-E7C6A012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234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33EBE-A55F-DD32-8E5F-D7DDFABD0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C9267D-9D38-F32A-582A-BD08A480E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D548FDF-4EED-A228-13D0-138FD70D9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6E6441-3615-D571-4094-CFC043866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DD291E-2FD3-D194-2154-D6E6F969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8FAEB8-FDE9-A20E-18B1-80C3FE78C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219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29B7E-3E1C-9039-2F48-E61A8BA2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34F6337-0D47-D32E-76E2-355B0B7260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1D5BC3-253F-03F9-BECF-56FB7426E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AFB24D-C114-47D4-C022-5B4DCAFD0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C096CB-C08C-68ED-FFEF-9ED60C4ED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9F2C35-1475-FCFF-FF7C-828BC4A8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6031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CAC9C2D-B282-9782-F134-FC978FA99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9E5C21-FDAA-EBDA-7FF7-46EF029A9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FC8FBF-D0B9-EA6B-6815-24B75F604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3275AD-09E1-4322-B460-80AB5EBC59ED}" type="datetimeFigureOut">
              <a:rPr lang="es-ES" smtClean="0"/>
              <a:t>04/02/2025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20F329-432A-4D14-D9C3-83796D6BD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00E305-F064-0B97-0939-C20DC1A0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A66A7D-EB55-42D7-A3BE-438940CFD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314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BA2EB4B-75EF-3E2A-9FF8-F7FF74F299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068" t="11" r="1" b="9081"/>
          <a:stretch/>
        </p:blipFill>
        <p:spPr>
          <a:xfrm>
            <a:off x="3729228" y="10"/>
            <a:ext cx="846277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72525F-918E-CE8A-F3BB-177A16A46DB6}"/>
              </a:ext>
            </a:extLst>
          </p:cNvPr>
          <p:cNvSpPr txBox="1"/>
          <p:nvPr/>
        </p:nvSpPr>
        <p:spPr>
          <a:xfrm>
            <a:off x="371094" y="2718054"/>
            <a:ext cx="7009420" cy="34341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700" b="0" i="0" dirty="0">
              <a:solidFill>
                <a:schemeClr val="bg1"/>
              </a:solidFill>
              <a:effectLst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C917CD1-E9AF-E07C-EBC7-939368DCBBC2}"/>
              </a:ext>
            </a:extLst>
          </p:cNvPr>
          <p:cNvSpPr txBox="1"/>
          <p:nvPr/>
        </p:nvSpPr>
        <p:spPr>
          <a:xfrm>
            <a:off x="301797" y="1351508"/>
            <a:ext cx="6096000" cy="4934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La transformación digital está impulsando la demanda de una amplia gama de perfiles digitales debido a la necesidad de las empresas de adaptarse a un entorno cada vez más tecnológico. Este proceso implica la adopción de nuevas tecnologías y la reconfiguración de modelos de negocio, lo que requiere profesionales con habilidades específicas para gestionar y optimizar estas innovaciones</a:t>
            </a:r>
          </a:p>
          <a:p>
            <a:endParaRPr lang="es-ES" sz="1200" dirty="0">
              <a:solidFill>
                <a:schemeClr val="bg1"/>
              </a:solidFill>
              <a:effectLst/>
            </a:endParaRPr>
          </a:p>
          <a:p>
            <a:pPr algn="l"/>
            <a:r>
              <a:rPr lang="es-ES" sz="1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Los perfiles más demandados actualmente son: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2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Especialistas en Big Data y Análisis de Datos</a:t>
            </a:r>
            <a:r>
              <a:rPr lang="es-ES" sz="1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: Encargados de interpretar grandes volúmenes de datos para tomar decisiones estratégicas para la </a:t>
            </a:r>
            <a:r>
              <a:rPr lang="es-ES" sz="1200" dirty="0">
                <a:solidFill>
                  <a:schemeClr val="bg1"/>
                </a:solidFill>
                <a:latin typeface="Segoe UI" panose="020B0502040204020203" pitchFamily="34" charset="0"/>
              </a:rPr>
              <a:t>agencia.</a:t>
            </a:r>
            <a:endParaRPr lang="es-ES" sz="12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2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Expertos </a:t>
            </a:r>
            <a:r>
              <a:rPr lang="es-ES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en inteligencia artificial y automatización</a:t>
            </a:r>
            <a:r>
              <a:rPr lang="es-ES" sz="1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: Con el avance de la tecnología, el conocimiento de las herramientas de IA y la automatización del marketing es cada vez más valorado.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2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Desarrolladores de Software y Aplicaciones</a:t>
            </a:r>
            <a:r>
              <a:rPr lang="es-ES" sz="1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: Creadores de soluciones tecnológicas que mejoran la eficiencia y la experiencia del usuario.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2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Especialistas en Marketing Digital</a:t>
            </a:r>
            <a:r>
              <a:rPr lang="es-ES" sz="12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: Profesionales que utilizan herramientas digitales para diseñar y ejecutar campañas de marketing efectivas. Marketing en redes sociales.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s-ES" sz="1200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s-ES" sz="12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</a:pPr>
            <a:endParaRPr lang="es-ES" sz="12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7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2357DB-7B06-A892-FA7C-5BD1BD5CF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6AF9E7C-78F8-4424-414F-413189BF03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53C4EFD-5CDE-E245-00ED-AB7D4A6346C3}"/>
              </a:ext>
            </a:extLst>
          </p:cNvPr>
          <p:cNvSpPr txBox="1"/>
          <p:nvPr/>
        </p:nvSpPr>
        <p:spPr>
          <a:xfrm>
            <a:off x="371094" y="2718054"/>
            <a:ext cx="7009420" cy="34341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700" b="0" i="0" dirty="0">
              <a:solidFill>
                <a:schemeClr val="bg1"/>
              </a:solidFill>
              <a:effectLst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1498C07-67EA-CEFA-D9F6-F15340F7EF18}"/>
              </a:ext>
            </a:extLst>
          </p:cNvPr>
          <p:cNvSpPr txBox="1"/>
          <p:nvPr/>
        </p:nvSpPr>
        <p:spPr>
          <a:xfrm>
            <a:off x="304800" y="990336"/>
            <a:ext cx="59218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La formación en estos campos fortalece la confianza de las personas para poder afrontar la incertidumbre en un entorno que cambia constantemente.</a:t>
            </a:r>
          </a:p>
          <a:p>
            <a:endParaRPr lang="es-ES" sz="1600" dirty="0"/>
          </a:p>
          <a:p>
            <a:r>
              <a:rPr lang="es-ES" sz="1600" dirty="0"/>
              <a:t>La automatización de tareas repetitivas y rutinarias que requieren mucho tiempo permitirá a las personas trabajadoras dedicarse a los procesos más creativos, estratégicos y la relación con los clientes.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6340F7B2-95C2-4148-7606-5FC1BDC48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310374"/>
              </p:ext>
            </p:extLst>
          </p:nvPr>
        </p:nvGraphicFramePr>
        <p:xfrm>
          <a:off x="417775" y="2669825"/>
          <a:ext cx="6916057" cy="4570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00040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265</Words>
  <Application>Microsoft Office PowerPoint</Application>
  <PresentationFormat>Panorámica</PresentationFormat>
  <Paragraphs>24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Segoe UI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Natalia Sacristan Cubillo</dc:creator>
  <cp:lastModifiedBy>Natalia Sacristan Cubillo</cp:lastModifiedBy>
  <cp:revision>1</cp:revision>
  <dcterms:created xsi:type="dcterms:W3CDTF">2025-02-03T21:18:08Z</dcterms:created>
  <dcterms:modified xsi:type="dcterms:W3CDTF">2025-02-04T06:35:58Z</dcterms:modified>
</cp:coreProperties>
</file>